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382" y="6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C3183-1C4D-4E92-B2A4-89E1A65B9441}" type="datetimeFigureOut">
              <a:rPr lang="en-GB"/>
              <a:pPr>
                <a:defRPr/>
              </a:pPr>
              <a:t>26/10/2016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685CB-AE98-43BA-87E7-B95A5B969D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1F27C-60D0-4324-A88F-8A1C61E7AB9F}" type="datetimeFigureOut">
              <a:rPr lang="en-GB"/>
              <a:pPr>
                <a:defRPr/>
              </a:pPr>
              <a:t>26/10/2016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C3D7F-2632-4083-AF29-CD7FDCDF0C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8A608-9405-4149-8A8B-79081A7AFDE7}" type="datetimeFigureOut">
              <a:rPr lang="en-GB"/>
              <a:pPr>
                <a:defRPr/>
              </a:pPr>
              <a:t>26/10/2016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61B30-106E-4CD3-9850-DA607712EF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08438-4406-4F02-8E2A-CD70D9DF6E38}" type="datetimeFigureOut">
              <a:rPr lang="en-GB"/>
              <a:pPr>
                <a:defRPr/>
              </a:pPr>
              <a:t>26/10/2016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3FC22-ABC1-4F71-BCB6-A94480FA9E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9CE86-0535-491C-B46A-2E5A6699BAAA}" type="datetimeFigureOut">
              <a:rPr lang="en-GB"/>
              <a:pPr>
                <a:defRPr/>
              </a:pPr>
              <a:t>26/10/2016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438C3-1135-45BD-8E60-955E69F865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FED6-DDEC-4E2C-8C0F-EEEE9DCB74D8}" type="datetimeFigureOut">
              <a:rPr lang="en-GB"/>
              <a:pPr>
                <a:defRPr/>
              </a:pPr>
              <a:t>26/10/2016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E51C2-5D74-417F-BA03-C5C6D7084F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A3BE2-F007-4E66-A14A-FFC2C9FE6636}" type="datetimeFigureOut">
              <a:rPr lang="en-GB"/>
              <a:pPr>
                <a:defRPr/>
              </a:pPr>
              <a:t>26/10/2016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8F40C-EEAA-45D8-943E-C786EA44C9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D7A82-4F5C-43AC-849E-88C8E4D32ECF}" type="datetimeFigureOut">
              <a:rPr lang="en-GB"/>
              <a:pPr>
                <a:defRPr/>
              </a:pPr>
              <a:t>26/10/2016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C6F22-796B-47B7-B2CF-F9037B5762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00BCA-F588-42E4-9BAF-12D55294D1D2}" type="datetimeFigureOut">
              <a:rPr lang="en-GB"/>
              <a:pPr>
                <a:defRPr/>
              </a:pPr>
              <a:t>26/10/2016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D9039-C2D9-4BAA-AF41-B90A6648EB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B0CD1-9197-4499-8796-80312D0E41DF}" type="datetimeFigureOut">
              <a:rPr lang="en-GB"/>
              <a:pPr>
                <a:defRPr/>
              </a:pPr>
              <a:t>26/10/2016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6EA4F-759C-498A-B2A3-DD40DA131B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CA630-48DB-4950-B003-65DD42A563DC}" type="datetimeFigureOut">
              <a:rPr lang="en-GB"/>
              <a:pPr>
                <a:defRPr/>
              </a:pPr>
              <a:t>26/10/2016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E264F-2879-41C9-8A94-72215C1A11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FAB737-EDA4-40EB-9907-2FC76A2A18FD}" type="datetimeFigureOut">
              <a:rPr lang="en-GB"/>
              <a:pPr>
                <a:defRPr/>
              </a:pPr>
              <a:t>26/10/2016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31A1DF-75DD-4F4B-912D-3309592B29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lasgow-Hospital-LO_011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-5283969" y="0"/>
            <a:ext cx="16515827" cy="11001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9275" y="415925"/>
            <a:ext cx="5829300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Certificate of </a:t>
            </a:r>
            <a:r>
              <a:rPr lang="en-GB" dirty="0" smtClean="0"/>
              <a:t>Completion</a:t>
            </a:r>
            <a:endParaRPr lang="en-GB" dirty="0" smtClean="0"/>
          </a:p>
        </p:txBody>
      </p:sp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476250" y="1857375"/>
            <a:ext cx="5905500" cy="772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dirty="0">
                <a:latin typeface="Calibri" pitchFamily="34" charset="0"/>
              </a:rPr>
              <a:t>This is to certify that</a:t>
            </a:r>
          </a:p>
          <a:p>
            <a:pPr algn="ctr"/>
            <a:endParaRPr lang="en-GB" sz="2800" dirty="0" smtClean="0">
              <a:latin typeface="Calibri" pitchFamily="34" charset="0"/>
            </a:endParaRPr>
          </a:p>
          <a:p>
            <a:pPr algn="ctr"/>
            <a:r>
              <a:rPr lang="en-GB" sz="2800" b="1" dirty="0" smtClean="0">
                <a:latin typeface="Calibri" pitchFamily="34" charset="0"/>
              </a:rPr>
              <a:t>Deborah Smith</a:t>
            </a:r>
            <a:endParaRPr lang="en-GB" sz="2800" b="1" dirty="0">
              <a:latin typeface="Calibri" pitchFamily="34" charset="0"/>
            </a:endParaRPr>
          </a:p>
          <a:p>
            <a:pPr algn="ctr"/>
            <a:endParaRPr lang="en-GB" sz="2800" dirty="0">
              <a:latin typeface="Calibri" pitchFamily="34" charset="0"/>
            </a:endParaRPr>
          </a:p>
          <a:p>
            <a:pPr algn="ctr"/>
            <a:r>
              <a:rPr lang="en-GB" sz="2800" dirty="0" smtClean="0">
                <a:latin typeface="Calibri" pitchFamily="34" charset="0"/>
              </a:rPr>
              <a:t>Has successfully completed the following learning module;</a:t>
            </a:r>
            <a:endParaRPr lang="en-GB" sz="2800" dirty="0">
              <a:latin typeface="Calibri" pitchFamily="34" charset="0"/>
            </a:endParaRPr>
          </a:p>
          <a:p>
            <a:pPr algn="ctr"/>
            <a:endParaRPr lang="en-GB" sz="2800" dirty="0">
              <a:latin typeface="Calibri" pitchFamily="34" charset="0"/>
            </a:endParaRPr>
          </a:p>
          <a:p>
            <a:pPr algn="ctr"/>
            <a:r>
              <a:rPr lang="en-GB" sz="2800" b="1" dirty="0" err="1" smtClean="0">
                <a:latin typeface="Calibri" pitchFamily="34" charset="0"/>
              </a:rPr>
              <a:t>Capnography</a:t>
            </a:r>
            <a:r>
              <a:rPr lang="en-GB" sz="2800" b="1" dirty="0" smtClean="0">
                <a:latin typeface="Calibri" pitchFamily="34" charset="0"/>
              </a:rPr>
              <a:t> in Recovery</a:t>
            </a:r>
            <a:endParaRPr lang="en-GB" sz="2800" b="1" dirty="0">
              <a:latin typeface="Calibri" pitchFamily="34" charset="0"/>
            </a:endParaRPr>
          </a:p>
          <a:p>
            <a:pPr algn="ctr"/>
            <a:endParaRPr lang="en-GB" sz="2800" dirty="0">
              <a:latin typeface="Calibri" pitchFamily="34" charset="0"/>
            </a:endParaRPr>
          </a:p>
          <a:p>
            <a:pPr algn="ctr"/>
            <a:r>
              <a:rPr lang="en-GB" sz="2800" dirty="0" smtClean="0">
                <a:latin typeface="Calibri" pitchFamily="34" charset="0"/>
              </a:rPr>
              <a:t>This module comprised a self-learning workbook and a mandatory assessment</a:t>
            </a:r>
            <a:endParaRPr lang="en-GB" sz="2800" dirty="0">
              <a:latin typeface="Calibri" pitchFamily="34" charset="0"/>
            </a:endParaRPr>
          </a:p>
          <a:p>
            <a:pPr algn="ctr"/>
            <a:endParaRPr lang="en-GB" sz="2800" dirty="0">
              <a:latin typeface="Calibri" pitchFamily="34" charset="0"/>
            </a:endParaRPr>
          </a:p>
          <a:p>
            <a:pPr algn="ctr"/>
            <a:endParaRPr lang="en-GB" sz="2800" dirty="0">
              <a:latin typeface="Calibri" pitchFamily="34" charset="0"/>
            </a:endParaRPr>
          </a:p>
          <a:p>
            <a:pPr algn="ctr"/>
            <a:endParaRPr lang="en-GB" sz="2800" dirty="0">
              <a:latin typeface="Calibri" pitchFamily="34" charset="0"/>
            </a:endParaRPr>
          </a:p>
          <a:p>
            <a:pPr algn="r"/>
            <a:endParaRPr lang="en-GB" sz="2000" dirty="0">
              <a:latin typeface="Calibri" pitchFamily="34" charset="0"/>
            </a:endParaRPr>
          </a:p>
          <a:p>
            <a:r>
              <a:rPr lang="en-GB" sz="2000" dirty="0">
                <a:latin typeface="Calibri" pitchFamily="34" charset="0"/>
              </a:rPr>
              <a:t>			</a:t>
            </a:r>
            <a:r>
              <a:rPr lang="en-GB" dirty="0">
                <a:latin typeface="Calibri" pitchFamily="34" charset="0"/>
              </a:rPr>
              <a:t>Neal Willis</a:t>
            </a:r>
          </a:p>
          <a:p>
            <a:r>
              <a:rPr lang="en-GB" dirty="0">
                <a:latin typeface="Calibri" pitchFamily="34" charset="0"/>
              </a:rPr>
              <a:t>			Consultant Anaesthetist</a:t>
            </a:r>
          </a:p>
          <a:p>
            <a:r>
              <a:rPr lang="en-GB" dirty="0">
                <a:latin typeface="Calibri" pitchFamily="34" charset="0"/>
              </a:rPr>
              <a:t>			Royal Hospital for Children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31</Words>
  <Application>Microsoft Office PowerPoint</Application>
  <PresentationFormat>A4 Paper (210x297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Certificate of Completion</vt:lpstr>
    </vt:vector>
  </TitlesOfParts>
  <Company>NHS Greater Glasgow and Clyde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Attendance</dc:title>
  <dc:creator>willine893</dc:creator>
  <cp:lastModifiedBy>willine893</cp:lastModifiedBy>
  <cp:revision>8</cp:revision>
  <dcterms:created xsi:type="dcterms:W3CDTF">2016-04-27T15:06:52Z</dcterms:created>
  <dcterms:modified xsi:type="dcterms:W3CDTF">2016-10-26T16:09:29Z</dcterms:modified>
</cp:coreProperties>
</file>