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B5B2-B947-47B3-9603-99B7688901C9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75D6-C53C-486F-801C-5766A9DCBEF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cheostomy.org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Emergency Paediatric </a:t>
            </a:r>
            <a:r>
              <a:rPr lang="en-GB" dirty="0" err="1" smtClean="0"/>
              <a:t>Tracheostomy</a:t>
            </a:r>
            <a:r>
              <a:rPr lang="en-GB" dirty="0" smtClean="0"/>
              <a:t>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Neal Willis</a:t>
            </a:r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</a:p>
          <a:p>
            <a:r>
              <a:rPr lang="en-GB" dirty="0" smtClean="0"/>
              <a:t>nealwillis@nhs.net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Response (2)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844824"/>
            <a:ext cx="9029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Response (3)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25"/>
            <a:ext cx="9191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Response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07" y="1700809"/>
            <a:ext cx="87092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4" name="Content Placeholder 3" descr="NAP4-banner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452828" cy="165618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29001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i="1" dirty="0" smtClean="0"/>
              <a:t>“Algorithms must be available for all staff for accidental </a:t>
            </a:r>
            <a:r>
              <a:rPr lang="en-GB" sz="3200" i="1" dirty="0" err="1" smtClean="0"/>
              <a:t>decannulation</a:t>
            </a:r>
            <a:r>
              <a:rPr lang="en-GB" sz="3200" i="1" dirty="0" smtClean="0"/>
              <a:t> of the trachea and a step-wise approach to management of the compromised airway”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NTSP</a:t>
            </a:r>
            <a:endParaRPr lang="en-GB" dirty="0"/>
          </a:p>
        </p:txBody>
      </p:sp>
      <p:pic>
        <p:nvPicPr>
          <p:cNvPr id="4" name="Picture 3" descr="Brendan_Mcgr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230488" cy="3230488"/>
          </a:xfrm>
          <a:prstGeom prst="rect">
            <a:avLst/>
          </a:prstGeom>
        </p:spPr>
      </p:pic>
      <p:pic>
        <p:nvPicPr>
          <p:cNvPr id="5" name="Picture 4" descr="ntsp-mobile-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996444" cy="2664296"/>
          </a:xfrm>
          <a:prstGeom prst="rect">
            <a:avLst/>
          </a:prstGeom>
        </p:spPr>
      </p:pic>
      <p:pic>
        <p:nvPicPr>
          <p:cNvPr id="6" name="Picture 5" descr="manchew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05064"/>
            <a:ext cx="5436096" cy="271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6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33400"/>
            <a:ext cx="84296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Couple of Years Later...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en-GB" dirty="0" smtClean="0"/>
              <a:t>Resources available for use in paediatrics</a:t>
            </a:r>
          </a:p>
          <a:p>
            <a:r>
              <a:rPr lang="en-GB" dirty="0" smtClean="0">
                <a:hlinkClick r:id="rId2"/>
              </a:rPr>
              <a:t>www.tracheostomy.org.uk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490538"/>
            <a:ext cx="84867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0"/>
            <a:ext cx="481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Response (1)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5525"/>
            <a:ext cx="9182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67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Emergency Paediatric Tracheostomy Management</vt:lpstr>
      <vt:lpstr>Background</vt:lpstr>
      <vt:lpstr>NTSP</vt:lpstr>
      <vt:lpstr>Slide 4</vt:lpstr>
      <vt:lpstr>Slide 5</vt:lpstr>
      <vt:lpstr>A Couple of Years Later...</vt:lpstr>
      <vt:lpstr>Slide 7</vt:lpstr>
      <vt:lpstr>Slide 8</vt:lpstr>
      <vt:lpstr>Basic Response (1)</vt:lpstr>
      <vt:lpstr>Basic Response (2)</vt:lpstr>
      <vt:lpstr>Basic Response (3)</vt:lpstr>
      <vt:lpstr>Advanced Response</vt:lpstr>
      <vt:lpstr>Slide 13</vt:lpstr>
    </vt:vector>
  </TitlesOfParts>
  <Company>NHS Greater Glasgow and Clyde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Paediatric Tracheostomy Management</dc:title>
  <dc:creator>willine893</dc:creator>
  <cp:lastModifiedBy>willine893</cp:lastModifiedBy>
  <cp:revision>18</cp:revision>
  <dcterms:created xsi:type="dcterms:W3CDTF">2018-09-04T12:08:32Z</dcterms:created>
  <dcterms:modified xsi:type="dcterms:W3CDTF">2018-09-04T15:03:03Z</dcterms:modified>
</cp:coreProperties>
</file>