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-7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2F122C-25A5-42D8-AE49-C7292A8E486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4F9463-907A-4116-BFDF-8A312CA9637D}">
      <dgm:prSet phldrT="[Text]" custT="1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pPr algn="ctr"/>
          <a:r>
            <a:rPr lang="en-GB" sz="1400" dirty="0" smtClean="0"/>
            <a:t>1. Can </a:t>
          </a:r>
          <a:r>
            <a:rPr lang="en-GB" sz="1400" dirty="0"/>
            <a:t>You </a:t>
          </a:r>
          <a:r>
            <a:rPr lang="en-GB" sz="1400" dirty="0">
              <a:solidFill>
                <a:srgbClr val="FF0000"/>
              </a:solidFill>
            </a:rPr>
            <a:t>S</a:t>
          </a:r>
          <a:r>
            <a:rPr lang="en-GB" sz="1400" dirty="0"/>
            <a:t>ee CO2?</a:t>
          </a:r>
        </a:p>
      </dgm:t>
    </dgm:pt>
    <dgm:pt modelId="{34880B1B-84AF-4405-B3A3-4D84128143B6}" type="parTrans" cxnId="{DB7A8094-22A7-42CC-8068-2869E7BEFC33}">
      <dgm:prSet/>
      <dgm:spPr/>
      <dgm:t>
        <a:bodyPr/>
        <a:lstStyle/>
        <a:p>
          <a:pPr algn="ctr"/>
          <a:endParaRPr lang="en-GB"/>
        </a:p>
      </dgm:t>
    </dgm:pt>
    <dgm:pt modelId="{578E91EE-6B37-4337-9927-1B96CC5CD218}" type="sibTrans" cxnId="{DB7A8094-22A7-42CC-8068-2869E7BEFC33}">
      <dgm:prSet/>
      <dgm:spPr/>
      <dgm:t>
        <a:bodyPr/>
        <a:lstStyle/>
        <a:p>
          <a:pPr algn="ctr"/>
          <a:endParaRPr lang="en-GB"/>
        </a:p>
      </dgm:t>
    </dgm:pt>
    <dgm:pt modelId="{9F5B64B9-5937-4523-80B1-4DFB7CDBEEDA}">
      <dgm:prSet phldrT="[Text]" custT="1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en-GB" sz="1050" b="1" dirty="0"/>
            <a:t>BAD!!</a:t>
          </a:r>
          <a:r>
            <a:rPr lang="en-GB" sz="1050" dirty="0"/>
            <a:t> Check Patient Immediately</a:t>
          </a:r>
        </a:p>
      </dgm:t>
    </dgm:pt>
    <dgm:pt modelId="{7A6D187E-3426-493C-88F8-81D725CCAE68}" type="parTrans" cxnId="{65B5F49E-EC4F-42A1-B6F8-1B937829AFF1}">
      <dgm:prSet/>
      <dgm:spPr/>
      <dgm:t>
        <a:bodyPr/>
        <a:lstStyle/>
        <a:p>
          <a:pPr algn="ctr"/>
          <a:endParaRPr lang="en-GB"/>
        </a:p>
      </dgm:t>
    </dgm:pt>
    <dgm:pt modelId="{F412C2C4-E8E2-4C68-8744-20C0957D997D}" type="sibTrans" cxnId="{65B5F49E-EC4F-42A1-B6F8-1B937829AFF1}">
      <dgm:prSet/>
      <dgm:spPr/>
      <dgm:t>
        <a:bodyPr/>
        <a:lstStyle/>
        <a:p>
          <a:pPr algn="ctr"/>
          <a:endParaRPr lang="en-GB"/>
        </a:p>
      </dgm:t>
    </dgm:pt>
    <dgm:pt modelId="{A3262518-21A0-4D89-A126-8CDBA1283648}">
      <dgm:prSet phldrT="[Text]" custT="1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en-GB" sz="1050" dirty="0"/>
            <a:t>Is there airway obstruction?</a:t>
          </a:r>
        </a:p>
      </dgm:t>
    </dgm:pt>
    <dgm:pt modelId="{73EF5D9D-EE0A-4287-AED5-3A7E1F1DF8A8}" type="parTrans" cxnId="{8F20DBC3-3E2B-4FBA-AE27-B412B4611976}">
      <dgm:prSet/>
      <dgm:spPr>
        <a:ln>
          <a:solidFill>
            <a:srgbClr val="FF0000"/>
          </a:solidFill>
        </a:ln>
      </dgm:spPr>
      <dgm:t>
        <a:bodyPr/>
        <a:lstStyle/>
        <a:p>
          <a:pPr algn="ctr"/>
          <a:endParaRPr lang="en-GB"/>
        </a:p>
      </dgm:t>
    </dgm:pt>
    <dgm:pt modelId="{0BC09D93-8A36-4FD4-AB4D-7B6C8BE4AD8D}" type="sibTrans" cxnId="{8F20DBC3-3E2B-4FBA-AE27-B412B4611976}">
      <dgm:prSet/>
      <dgm:spPr/>
      <dgm:t>
        <a:bodyPr/>
        <a:lstStyle/>
        <a:p>
          <a:pPr algn="ctr"/>
          <a:endParaRPr lang="en-GB"/>
        </a:p>
      </dgm:t>
    </dgm:pt>
    <dgm:pt modelId="{37FE4131-9BBA-47E0-A917-3EC0E1F69D05}">
      <dgm:prSet phldrT="[Text]" custT="1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pPr algn="ctr"/>
          <a:r>
            <a:rPr lang="en-GB" sz="1800" b="1" dirty="0">
              <a:solidFill>
                <a:srgbClr val="00B050"/>
              </a:solidFill>
            </a:rPr>
            <a:t>YES</a:t>
          </a:r>
        </a:p>
      </dgm:t>
    </dgm:pt>
    <dgm:pt modelId="{A5C83C25-3EEA-4177-919C-3A7FF070D215}" type="parTrans" cxnId="{4A19ECE5-A6C8-4A5B-94EF-322D47D3EB5C}">
      <dgm:prSet/>
      <dgm:spPr/>
      <dgm:t>
        <a:bodyPr/>
        <a:lstStyle/>
        <a:p>
          <a:pPr algn="ctr"/>
          <a:endParaRPr lang="en-GB"/>
        </a:p>
      </dgm:t>
    </dgm:pt>
    <dgm:pt modelId="{62F14B58-E390-4431-B64C-091DFB682501}" type="sibTrans" cxnId="{4A19ECE5-A6C8-4A5B-94EF-322D47D3EB5C}">
      <dgm:prSet/>
      <dgm:spPr/>
      <dgm:t>
        <a:bodyPr/>
        <a:lstStyle/>
        <a:p>
          <a:pPr algn="ctr"/>
          <a:endParaRPr lang="en-GB"/>
        </a:p>
      </dgm:t>
    </dgm:pt>
    <dgm:pt modelId="{219F4F9B-25B1-439E-BC1E-8A94F404AF71}">
      <dgm:prSet phldrT="[Text]" custT="1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1050" b="1" dirty="0"/>
            <a:t>GOOD.</a:t>
          </a:r>
          <a:r>
            <a:rPr lang="en-GB" sz="1050" dirty="0"/>
            <a:t> Continue Assessment</a:t>
          </a:r>
        </a:p>
      </dgm:t>
    </dgm:pt>
    <dgm:pt modelId="{DD370DB5-9203-4A21-B639-0E333875B381}" type="parTrans" cxnId="{F08AEC72-D871-4795-A595-A26F38ABA8F5}">
      <dgm:prSet/>
      <dgm:spPr/>
      <dgm:t>
        <a:bodyPr/>
        <a:lstStyle/>
        <a:p>
          <a:pPr algn="ctr"/>
          <a:endParaRPr lang="en-GB"/>
        </a:p>
      </dgm:t>
    </dgm:pt>
    <dgm:pt modelId="{947BAC30-3FAE-4656-8925-2C3DAFC4ED9B}" type="sibTrans" cxnId="{F08AEC72-D871-4795-A595-A26F38ABA8F5}">
      <dgm:prSet/>
      <dgm:spPr/>
      <dgm:t>
        <a:bodyPr/>
        <a:lstStyle/>
        <a:p>
          <a:pPr algn="ctr"/>
          <a:endParaRPr lang="en-GB"/>
        </a:p>
      </dgm:t>
    </dgm:pt>
    <dgm:pt modelId="{F2980299-33CF-4F0A-ACAC-E1D69053A947}">
      <dgm:prSet phldrT="[Text]" custT="1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en-GB" sz="1050" dirty="0"/>
            <a:t>Has airway device moved or become dislodged?</a:t>
          </a:r>
        </a:p>
      </dgm:t>
    </dgm:pt>
    <dgm:pt modelId="{5E8A6CE1-DC88-4115-B944-F7DACD041186}" type="parTrans" cxnId="{38691588-1449-40EE-B405-731AF7249AAE}">
      <dgm:prSet/>
      <dgm:spPr>
        <a:ln>
          <a:solidFill>
            <a:srgbClr val="FF0000"/>
          </a:solidFill>
        </a:ln>
      </dgm:spPr>
      <dgm:t>
        <a:bodyPr/>
        <a:lstStyle/>
        <a:p>
          <a:pPr algn="ctr"/>
          <a:endParaRPr lang="en-GB"/>
        </a:p>
      </dgm:t>
    </dgm:pt>
    <dgm:pt modelId="{170B2848-52DC-4E55-AED7-58750B6FAC0A}" type="sibTrans" cxnId="{38691588-1449-40EE-B405-731AF7249AAE}">
      <dgm:prSet/>
      <dgm:spPr/>
      <dgm:t>
        <a:bodyPr/>
        <a:lstStyle/>
        <a:p>
          <a:pPr algn="ctr"/>
          <a:endParaRPr lang="en-GB"/>
        </a:p>
      </dgm:t>
    </dgm:pt>
    <dgm:pt modelId="{DA364910-840F-48ED-A5F7-98A70EC62E48}">
      <dgm:prSet custT="1"/>
      <dgm:spPr>
        <a:solidFill>
          <a:schemeClr val="lt1">
            <a:hueOff val="0"/>
            <a:satOff val="0"/>
            <a:lumOff val="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en-GB" sz="1050" dirty="0"/>
            <a:t>Check pulse: has cardiac output fallen?</a:t>
          </a:r>
        </a:p>
      </dgm:t>
    </dgm:pt>
    <dgm:pt modelId="{19EFCE76-821D-4AC7-85CA-F5685728BFFE}" type="parTrans" cxnId="{3B858038-23C5-455A-A954-92FE040E7A42}">
      <dgm:prSet/>
      <dgm:spPr>
        <a:ln>
          <a:solidFill>
            <a:srgbClr val="FF0000"/>
          </a:solidFill>
        </a:ln>
      </dgm:spPr>
      <dgm:t>
        <a:bodyPr/>
        <a:lstStyle/>
        <a:p>
          <a:pPr algn="ctr"/>
          <a:endParaRPr lang="en-GB"/>
        </a:p>
      </dgm:t>
    </dgm:pt>
    <dgm:pt modelId="{2A319DCE-F138-41AF-AAFB-B21C0327F425}" type="sibTrans" cxnId="{3B858038-23C5-455A-A954-92FE040E7A42}">
      <dgm:prSet/>
      <dgm:spPr/>
      <dgm:t>
        <a:bodyPr/>
        <a:lstStyle/>
        <a:p>
          <a:pPr algn="ctr"/>
          <a:endParaRPr lang="en-GB"/>
        </a:p>
      </dgm:t>
    </dgm:pt>
    <dgm:pt modelId="{B6F9094F-1217-42AE-B8B1-EAE630A3F81F}">
      <dgm:prSet custT="1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pPr algn="ctr"/>
          <a:r>
            <a:rPr lang="en-GB" sz="1800" b="1">
              <a:solidFill>
                <a:srgbClr val="FF0000"/>
              </a:solidFill>
            </a:rPr>
            <a:t>NO</a:t>
          </a:r>
        </a:p>
      </dgm:t>
    </dgm:pt>
    <dgm:pt modelId="{A65BE45A-B9C6-4CF6-8EFB-800F17FA04BE}" type="parTrans" cxnId="{E5E34A68-DE0C-4A72-AC82-AEC8CF22741B}">
      <dgm:prSet/>
      <dgm:spPr/>
      <dgm:t>
        <a:bodyPr/>
        <a:lstStyle/>
        <a:p>
          <a:pPr algn="ctr"/>
          <a:endParaRPr lang="en-GB"/>
        </a:p>
      </dgm:t>
    </dgm:pt>
    <dgm:pt modelId="{63BBEE20-DD7E-491F-A2AE-51A443AB9C56}" type="sibTrans" cxnId="{E5E34A68-DE0C-4A72-AC82-AEC8CF22741B}">
      <dgm:prSet/>
      <dgm:spPr/>
      <dgm:t>
        <a:bodyPr/>
        <a:lstStyle/>
        <a:p>
          <a:pPr algn="ctr"/>
          <a:endParaRPr lang="en-GB"/>
        </a:p>
      </dgm:t>
    </dgm:pt>
    <dgm:pt modelId="{D9B9FCE3-105D-468A-9307-4D31CDBD20E2}">
      <dgm:prSet custT="1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pPr algn="ctr"/>
          <a:r>
            <a:rPr lang="en-GB" sz="1800" dirty="0" smtClean="0"/>
            <a:t>Attach </a:t>
          </a:r>
          <a:r>
            <a:rPr lang="en-GB" sz="1800" dirty="0" err="1"/>
            <a:t>Capnograph</a:t>
          </a:r>
          <a:endParaRPr lang="en-GB" sz="1800" dirty="0"/>
        </a:p>
      </dgm:t>
    </dgm:pt>
    <dgm:pt modelId="{CD69E7D6-23BD-43F7-913C-D1656B3C1AF6}" type="parTrans" cxnId="{8B27E872-4681-4FEC-B237-76AA935AC6C5}">
      <dgm:prSet/>
      <dgm:spPr/>
      <dgm:t>
        <a:bodyPr/>
        <a:lstStyle/>
        <a:p>
          <a:pPr algn="ctr"/>
          <a:endParaRPr lang="en-GB"/>
        </a:p>
      </dgm:t>
    </dgm:pt>
    <dgm:pt modelId="{E0DB0346-7B73-4817-A7D0-584BD2A029B8}" type="sibTrans" cxnId="{8B27E872-4681-4FEC-B237-76AA935AC6C5}">
      <dgm:prSet/>
      <dgm:spPr/>
      <dgm:t>
        <a:bodyPr/>
        <a:lstStyle/>
        <a:p>
          <a:pPr algn="ctr"/>
          <a:endParaRPr lang="en-GB"/>
        </a:p>
      </dgm:t>
    </dgm:pt>
    <dgm:pt modelId="{D71C472F-627C-4B71-8D39-2C6E69349074}" type="pres">
      <dgm:prSet presAssocID="{4E2F122C-25A5-42D8-AE49-C7292A8E48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E38916E-3305-4C07-B75D-BD919A07465D}" type="pres">
      <dgm:prSet presAssocID="{D9B9FCE3-105D-468A-9307-4D31CDBD20E2}" presName="hierRoot1" presStyleCnt="0"/>
      <dgm:spPr/>
    </dgm:pt>
    <dgm:pt modelId="{9267029A-A0AC-4E17-A423-7950B971956E}" type="pres">
      <dgm:prSet presAssocID="{D9B9FCE3-105D-468A-9307-4D31CDBD20E2}" presName="composite" presStyleCnt="0"/>
      <dgm:spPr/>
    </dgm:pt>
    <dgm:pt modelId="{F4146DF4-081E-4953-AA22-AEBA368B7715}" type="pres">
      <dgm:prSet presAssocID="{D9B9FCE3-105D-468A-9307-4D31CDBD20E2}" presName="background" presStyleLbl="node0" presStyleIdx="0" presStyleCnt="1"/>
      <dgm:spPr/>
    </dgm:pt>
    <dgm:pt modelId="{012FEF83-4757-4007-8F7E-70AD901655F5}" type="pres">
      <dgm:prSet presAssocID="{D9B9FCE3-105D-468A-9307-4D31CDBD20E2}" presName="text" presStyleLbl="fgAcc0" presStyleIdx="0" presStyleCnt="1" custScaleX="611108" custScaleY="61228" custLinFactNeighborX="4351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86D06E2-3C61-491D-9DA1-AE1546417BFB}" type="pres">
      <dgm:prSet presAssocID="{D9B9FCE3-105D-468A-9307-4D31CDBD20E2}" presName="hierChild2" presStyleCnt="0"/>
      <dgm:spPr/>
    </dgm:pt>
    <dgm:pt modelId="{9D88C018-E71D-43AA-AD7C-57FD0BDA1685}" type="pres">
      <dgm:prSet presAssocID="{34880B1B-84AF-4405-B3A3-4D84128143B6}" presName="Name10" presStyleLbl="parChTrans1D2" presStyleIdx="0" presStyleCnt="1"/>
      <dgm:spPr/>
      <dgm:t>
        <a:bodyPr/>
        <a:lstStyle/>
        <a:p>
          <a:endParaRPr lang="en-GB"/>
        </a:p>
      </dgm:t>
    </dgm:pt>
    <dgm:pt modelId="{5F7D11C5-C1D1-4BFB-B794-7D20579F545D}" type="pres">
      <dgm:prSet presAssocID="{EC4F9463-907A-4116-BFDF-8A312CA9637D}" presName="hierRoot2" presStyleCnt="0"/>
      <dgm:spPr/>
    </dgm:pt>
    <dgm:pt modelId="{74A4A2F8-AC5A-43BF-8E4E-2E925B3CFBBF}" type="pres">
      <dgm:prSet presAssocID="{EC4F9463-907A-4116-BFDF-8A312CA9637D}" presName="composite2" presStyleCnt="0"/>
      <dgm:spPr/>
    </dgm:pt>
    <dgm:pt modelId="{4542CC03-C6A3-4C68-9E4A-D58BE469897A}" type="pres">
      <dgm:prSet presAssocID="{EC4F9463-907A-4116-BFDF-8A312CA9637D}" presName="background2" presStyleLbl="node2" presStyleIdx="0" presStyleCnt="1"/>
      <dgm:spPr/>
    </dgm:pt>
    <dgm:pt modelId="{DA77F1CF-3DB9-4C76-A70E-ABC516A712F8}" type="pres">
      <dgm:prSet presAssocID="{EC4F9463-907A-4116-BFDF-8A312CA9637D}" presName="text2" presStyleLbl="fgAcc2" presStyleIdx="0" presStyleCnt="1" custScaleX="262758" custScaleY="74844" custLinFactNeighborX="43515" custLinFactNeighborY="-97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CD3AB32-5483-4B81-9512-FBF6E2D99432}" type="pres">
      <dgm:prSet presAssocID="{EC4F9463-907A-4116-BFDF-8A312CA9637D}" presName="hierChild3" presStyleCnt="0"/>
      <dgm:spPr/>
    </dgm:pt>
    <dgm:pt modelId="{5724E72E-34CE-4587-AB7B-F7C89F5C8E79}" type="pres">
      <dgm:prSet presAssocID="{A65BE45A-B9C6-4CF6-8EFB-800F17FA04BE}" presName="Name17" presStyleLbl="parChTrans1D3" presStyleIdx="0" presStyleCnt="2"/>
      <dgm:spPr/>
      <dgm:t>
        <a:bodyPr/>
        <a:lstStyle/>
        <a:p>
          <a:endParaRPr lang="en-US"/>
        </a:p>
      </dgm:t>
    </dgm:pt>
    <dgm:pt modelId="{9A494DFF-11E2-461C-A966-376B8ABB0635}" type="pres">
      <dgm:prSet presAssocID="{B6F9094F-1217-42AE-B8B1-EAE630A3F81F}" presName="hierRoot3" presStyleCnt="0"/>
      <dgm:spPr/>
    </dgm:pt>
    <dgm:pt modelId="{58CA8079-E4AF-4DB9-9225-46C19BDEAFC5}" type="pres">
      <dgm:prSet presAssocID="{B6F9094F-1217-42AE-B8B1-EAE630A3F81F}" presName="composite3" presStyleCnt="0"/>
      <dgm:spPr/>
    </dgm:pt>
    <dgm:pt modelId="{08E233FB-5120-42BF-B9DC-3BF6919FE5A7}" type="pres">
      <dgm:prSet presAssocID="{B6F9094F-1217-42AE-B8B1-EAE630A3F81F}" presName="background3" presStyleLbl="node3" presStyleIdx="0" presStyleCnt="2"/>
      <dgm:spPr/>
    </dgm:pt>
    <dgm:pt modelId="{5C6439A3-CD0A-44C3-9137-2A41BDC9CE0A}" type="pres">
      <dgm:prSet presAssocID="{B6F9094F-1217-42AE-B8B1-EAE630A3F81F}" presName="text3" presStyleLbl="fgAcc3" presStyleIdx="0" presStyleCnt="2" custLinFactNeighborX="-99038" custLinFactNeighborY="16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0C61D7-C806-4333-B91E-B654DA584EE1}" type="pres">
      <dgm:prSet presAssocID="{B6F9094F-1217-42AE-B8B1-EAE630A3F81F}" presName="hierChild4" presStyleCnt="0"/>
      <dgm:spPr/>
    </dgm:pt>
    <dgm:pt modelId="{8086F90C-D17A-4BE0-B5F8-23EFD6A1D794}" type="pres">
      <dgm:prSet presAssocID="{7A6D187E-3426-493C-88F8-81D725CCAE68}" presName="Name23" presStyleLbl="parChTrans1D4" presStyleIdx="0" presStyleCnt="5"/>
      <dgm:spPr/>
      <dgm:t>
        <a:bodyPr/>
        <a:lstStyle/>
        <a:p>
          <a:endParaRPr lang="en-GB"/>
        </a:p>
      </dgm:t>
    </dgm:pt>
    <dgm:pt modelId="{2E96E228-D28A-4660-904D-93C44BEBE82B}" type="pres">
      <dgm:prSet presAssocID="{9F5B64B9-5937-4523-80B1-4DFB7CDBEEDA}" presName="hierRoot4" presStyleCnt="0"/>
      <dgm:spPr/>
    </dgm:pt>
    <dgm:pt modelId="{A22F49F3-41F3-49B4-947B-5EDA7A0E1D54}" type="pres">
      <dgm:prSet presAssocID="{9F5B64B9-5937-4523-80B1-4DFB7CDBEEDA}" presName="composite4" presStyleCnt="0"/>
      <dgm:spPr/>
    </dgm:pt>
    <dgm:pt modelId="{C1A889AE-6AA2-43A3-AA49-C7D50C4EFA20}" type="pres">
      <dgm:prSet presAssocID="{9F5B64B9-5937-4523-80B1-4DFB7CDBEEDA}" presName="background4" presStyleLbl="node4" presStyleIdx="0" presStyleCnt="5"/>
      <dgm:spPr>
        <a:solidFill>
          <a:srgbClr val="FF0000"/>
        </a:solidFill>
      </dgm:spPr>
      <dgm:t>
        <a:bodyPr/>
        <a:lstStyle/>
        <a:p>
          <a:endParaRPr lang="en-GB"/>
        </a:p>
      </dgm:t>
    </dgm:pt>
    <dgm:pt modelId="{C63B790E-F691-406C-9FFB-51DC4321E268}" type="pres">
      <dgm:prSet presAssocID="{9F5B64B9-5937-4523-80B1-4DFB7CDBEEDA}" presName="text4" presStyleLbl="fgAcc4" presStyleIdx="0" presStyleCnt="5" custScaleX="130301" custScaleY="143609" custLinFactNeighborX="-93777" custLinFactNeighborY="-75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7364383-5B99-4B28-B6DA-FAB325E53FA6}" type="pres">
      <dgm:prSet presAssocID="{9F5B64B9-5937-4523-80B1-4DFB7CDBEEDA}" presName="hierChild5" presStyleCnt="0"/>
      <dgm:spPr/>
    </dgm:pt>
    <dgm:pt modelId="{A4C3100F-B6E6-428F-A635-352E3BBD23B8}" type="pres">
      <dgm:prSet presAssocID="{73EF5D9D-EE0A-4287-AED5-3A7E1F1DF8A8}" presName="Name23" presStyleLbl="parChTrans1D4" presStyleIdx="1" presStyleCnt="5"/>
      <dgm:spPr/>
      <dgm:t>
        <a:bodyPr/>
        <a:lstStyle/>
        <a:p>
          <a:endParaRPr lang="en-GB"/>
        </a:p>
      </dgm:t>
    </dgm:pt>
    <dgm:pt modelId="{EA66A31F-8BA9-4D39-945D-CB2B526D40CF}" type="pres">
      <dgm:prSet presAssocID="{A3262518-21A0-4D89-A126-8CDBA1283648}" presName="hierRoot4" presStyleCnt="0"/>
      <dgm:spPr/>
    </dgm:pt>
    <dgm:pt modelId="{B16A55D0-DCA7-47D2-847F-EFFA8D3A1D52}" type="pres">
      <dgm:prSet presAssocID="{A3262518-21A0-4D89-A126-8CDBA1283648}" presName="composite4" presStyleCnt="0"/>
      <dgm:spPr/>
    </dgm:pt>
    <dgm:pt modelId="{9CDC6628-8908-462D-8D27-BEF4C81166DD}" type="pres">
      <dgm:prSet presAssocID="{A3262518-21A0-4D89-A126-8CDBA1283648}" presName="background4" presStyleLbl="node4" presStyleIdx="1" presStyleCnt="5"/>
      <dgm:spPr>
        <a:solidFill>
          <a:srgbClr val="FF0000"/>
        </a:solidFill>
      </dgm:spPr>
      <dgm:t>
        <a:bodyPr/>
        <a:lstStyle/>
        <a:p>
          <a:endParaRPr lang="en-GB"/>
        </a:p>
      </dgm:t>
    </dgm:pt>
    <dgm:pt modelId="{2800D7EB-947D-41C0-8B00-76C85955DC5C}" type="pres">
      <dgm:prSet presAssocID="{A3262518-21A0-4D89-A126-8CDBA1283648}" presName="text4" presStyleLbl="fgAcc4" presStyleIdx="1" presStyleCnt="5" custScaleX="154199" custScaleY="154198" custLinFactNeighborX="-97544" custLinFactNeighborY="648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82F02F0-9D20-47A7-86FC-F68A48A9B65A}" type="pres">
      <dgm:prSet presAssocID="{A3262518-21A0-4D89-A126-8CDBA1283648}" presName="hierChild5" presStyleCnt="0"/>
      <dgm:spPr/>
    </dgm:pt>
    <dgm:pt modelId="{485CD782-768D-4A21-8930-33FFD5758DB7}" type="pres">
      <dgm:prSet presAssocID="{5E8A6CE1-DC88-4115-B944-F7DACD041186}" presName="Name23" presStyleLbl="parChTrans1D4" presStyleIdx="2" presStyleCnt="5"/>
      <dgm:spPr/>
      <dgm:t>
        <a:bodyPr/>
        <a:lstStyle/>
        <a:p>
          <a:endParaRPr lang="en-GB"/>
        </a:p>
      </dgm:t>
    </dgm:pt>
    <dgm:pt modelId="{4702EB9A-791F-4D30-870A-86E7C3F0C592}" type="pres">
      <dgm:prSet presAssocID="{F2980299-33CF-4F0A-ACAC-E1D69053A947}" presName="hierRoot4" presStyleCnt="0"/>
      <dgm:spPr/>
    </dgm:pt>
    <dgm:pt modelId="{CC0332B6-8A06-4D97-A0E5-F5ED37CA097C}" type="pres">
      <dgm:prSet presAssocID="{F2980299-33CF-4F0A-ACAC-E1D69053A947}" presName="composite4" presStyleCnt="0"/>
      <dgm:spPr/>
    </dgm:pt>
    <dgm:pt modelId="{22C9FC81-2CD0-4599-994E-454BFCFE1173}" type="pres">
      <dgm:prSet presAssocID="{F2980299-33CF-4F0A-ACAC-E1D69053A947}" presName="background4" presStyleLbl="node4" presStyleIdx="2" presStyleCnt="5"/>
      <dgm:spPr>
        <a:solidFill>
          <a:srgbClr val="FF0000"/>
        </a:solidFill>
      </dgm:spPr>
      <dgm:t>
        <a:bodyPr/>
        <a:lstStyle/>
        <a:p>
          <a:endParaRPr lang="en-GB"/>
        </a:p>
      </dgm:t>
    </dgm:pt>
    <dgm:pt modelId="{DBECE8D7-5731-4B34-8D0D-A2216D9A77E0}" type="pres">
      <dgm:prSet presAssocID="{F2980299-33CF-4F0A-ACAC-E1D69053A947}" presName="text4" presStyleLbl="fgAcc4" presStyleIdx="2" presStyleCnt="5" custScaleX="154199" custScaleY="154198" custLinFactNeighborX="-57412" custLinFactNeighborY="6501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4EB6C6-CFF2-4E29-8CD7-5C40BA91DD5C}" type="pres">
      <dgm:prSet presAssocID="{F2980299-33CF-4F0A-ACAC-E1D69053A947}" presName="hierChild5" presStyleCnt="0"/>
      <dgm:spPr/>
    </dgm:pt>
    <dgm:pt modelId="{C3D4B738-EFC5-468F-A8A9-832271721968}" type="pres">
      <dgm:prSet presAssocID="{19EFCE76-821D-4AC7-85CA-F5685728BFFE}" presName="Name23" presStyleLbl="parChTrans1D4" presStyleIdx="3" presStyleCnt="5"/>
      <dgm:spPr/>
      <dgm:t>
        <a:bodyPr/>
        <a:lstStyle/>
        <a:p>
          <a:endParaRPr lang="en-GB"/>
        </a:p>
      </dgm:t>
    </dgm:pt>
    <dgm:pt modelId="{3CD30A2A-557A-4DE5-90A7-D58338A439AF}" type="pres">
      <dgm:prSet presAssocID="{DA364910-840F-48ED-A5F7-98A70EC62E48}" presName="hierRoot4" presStyleCnt="0"/>
      <dgm:spPr/>
    </dgm:pt>
    <dgm:pt modelId="{DAF411F8-4046-4899-9F17-8D43D56D762F}" type="pres">
      <dgm:prSet presAssocID="{DA364910-840F-48ED-A5F7-98A70EC62E48}" presName="composite4" presStyleCnt="0"/>
      <dgm:spPr/>
    </dgm:pt>
    <dgm:pt modelId="{E60B5D9D-3C32-47CE-B8BB-0D088DF90395}" type="pres">
      <dgm:prSet presAssocID="{DA364910-840F-48ED-A5F7-98A70EC62E48}" presName="background4" presStyleLbl="node4" presStyleIdx="3" presStyleCnt="5"/>
      <dgm:spPr>
        <a:solidFill>
          <a:srgbClr val="FF0000"/>
        </a:solidFill>
      </dgm:spPr>
      <dgm:t>
        <a:bodyPr/>
        <a:lstStyle/>
        <a:p>
          <a:endParaRPr lang="en-GB"/>
        </a:p>
      </dgm:t>
    </dgm:pt>
    <dgm:pt modelId="{2B72A0E1-13DC-4BE0-A98A-5B36205E2B1F}" type="pres">
      <dgm:prSet presAssocID="{DA364910-840F-48ED-A5F7-98A70EC62E48}" presName="text4" presStyleLbl="fgAcc4" presStyleIdx="3" presStyleCnt="5" custScaleX="154199" custScaleY="154198" custLinFactNeighborX="-51762" custLinFactNeighborY="648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FEB2DEB-3AAF-45F3-B023-1F764BD6AF27}" type="pres">
      <dgm:prSet presAssocID="{DA364910-840F-48ED-A5F7-98A70EC62E48}" presName="hierChild5" presStyleCnt="0"/>
      <dgm:spPr/>
    </dgm:pt>
    <dgm:pt modelId="{29978FBF-2781-489B-9E8B-FE8C862308E8}" type="pres">
      <dgm:prSet presAssocID="{A5C83C25-3EEA-4177-919C-3A7FF070D215}" presName="Name17" presStyleLbl="parChTrans1D3" presStyleIdx="1" presStyleCnt="2"/>
      <dgm:spPr/>
      <dgm:t>
        <a:bodyPr/>
        <a:lstStyle/>
        <a:p>
          <a:endParaRPr lang="en-GB"/>
        </a:p>
      </dgm:t>
    </dgm:pt>
    <dgm:pt modelId="{7B4CBBBB-3AA2-4A1F-ADDE-4FC2050DB456}" type="pres">
      <dgm:prSet presAssocID="{37FE4131-9BBA-47E0-A917-3EC0E1F69D05}" presName="hierRoot3" presStyleCnt="0"/>
      <dgm:spPr/>
    </dgm:pt>
    <dgm:pt modelId="{46D9DB9F-F9F5-4EBE-87FF-C228FE8E76DB}" type="pres">
      <dgm:prSet presAssocID="{37FE4131-9BBA-47E0-A917-3EC0E1F69D05}" presName="composite3" presStyleCnt="0"/>
      <dgm:spPr/>
    </dgm:pt>
    <dgm:pt modelId="{CB28DAA6-E235-4235-A45C-B12F67F83EF5}" type="pres">
      <dgm:prSet presAssocID="{37FE4131-9BBA-47E0-A917-3EC0E1F69D05}" presName="background3" presStyleLbl="node3" presStyleIdx="1" presStyleCnt="2"/>
      <dgm:spPr/>
    </dgm:pt>
    <dgm:pt modelId="{9BEEBCF7-4714-421E-AD6C-9F08EF5D783F}" type="pres">
      <dgm:prSet presAssocID="{37FE4131-9BBA-47E0-A917-3EC0E1F69D05}" presName="text3" presStyleLbl="fgAcc3" presStyleIdx="1" presStyleCnt="2" custLinFactX="100000" custLinFactNeighborX="11627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808FC8C-B92B-4151-8FFF-A33F771500A2}" type="pres">
      <dgm:prSet presAssocID="{37FE4131-9BBA-47E0-A917-3EC0E1F69D05}" presName="hierChild4" presStyleCnt="0"/>
      <dgm:spPr/>
    </dgm:pt>
    <dgm:pt modelId="{6CE7FC21-133B-4E75-A21A-51F93A23D1B1}" type="pres">
      <dgm:prSet presAssocID="{DD370DB5-9203-4A21-B639-0E333875B381}" presName="Name23" presStyleLbl="parChTrans1D4" presStyleIdx="4" presStyleCnt="5"/>
      <dgm:spPr/>
      <dgm:t>
        <a:bodyPr/>
        <a:lstStyle/>
        <a:p>
          <a:endParaRPr lang="en-GB"/>
        </a:p>
      </dgm:t>
    </dgm:pt>
    <dgm:pt modelId="{2401DC27-2D0E-41E3-8AAC-5D93B99EFC67}" type="pres">
      <dgm:prSet presAssocID="{219F4F9B-25B1-439E-BC1E-8A94F404AF71}" presName="hierRoot4" presStyleCnt="0"/>
      <dgm:spPr/>
    </dgm:pt>
    <dgm:pt modelId="{D7FFECD4-385A-4353-901F-9E2D207A19D9}" type="pres">
      <dgm:prSet presAssocID="{219F4F9B-25B1-439E-BC1E-8A94F404AF71}" presName="composite4" presStyleCnt="0"/>
      <dgm:spPr/>
    </dgm:pt>
    <dgm:pt modelId="{28E4325D-E8FC-42DB-A00C-7F3A782BEC6E}" type="pres">
      <dgm:prSet presAssocID="{219F4F9B-25B1-439E-BC1E-8A94F404AF71}" presName="background4" presStyleLbl="node4" presStyleIdx="4" presStyleCnt="5"/>
      <dgm:spPr>
        <a:solidFill>
          <a:srgbClr val="00B050"/>
        </a:solidFill>
      </dgm:spPr>
      <dgm:t>
        <a:bodyPr/>
        <a:lstStyle/>
        <a:p>
          <a:endParaRPr lang="en-GB"/>
        </a:p>
      </dgm:t>
    </dgm:pt>
    <dgm:pt modelId="{DAEE7B21-42D4-46C8-B033-77017C9C47DB}" type="pres">
      <dgm:prSet presAssocID="{219F4F9B-25B1-439E-BC1E-8A94F404AF71}" presName="text4" presStyleLbl="fgAcc4" presStyleIdx="4" presStyleCnt="5" custScaleX="127225" custScaleY="148652" custLinFactX="100000" custLinFactNeighborX="1446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D0BBF6-C1F5-4F5C-B495-FE7BECA7FF9E}" type="pres">
      <dgm:prSet presAssocID="{219F4F9B-25B1-439E-BC1E-8A94F404AF71}" presName="hierChild5" presStyleCnt="0"/>
      <dgm:spPr/>
    </dgm:pt>
  </dgm:ptLst>
  <dgm:cxnLst>
    <dgm:cxn modelId="{8F20DBC3-3E2B-4FBA-AE27-B412B4611976}" srcId="{9F5B64B9-5937-4523-80B1-4DFB7CDBEEDA}" destId="{A3262518-21A0-4D89-A126-8CDBA1283648}" srcOrd="0" destOrd="0" parTransId="{73EF5D9D-EE0A-4287-AED5-3A7E1F1DF8A8}" sibTransId="{0BC09D93-8A36-4FD4-AB4D-7B6C8BE4AD8D}"/>
    <dgm:cxn modelId="{35EBB244-697A-48E9-AFCA-D19F5367184C}" type="presOf" srcId="{9F5B64B9-5937-4523-80B1-4DFB7CDBEEDA}" destId="{C63B790E-F691-406C-9FFB-51DC4321E268}" srcOrd="0" destOrd="0" presId="urn:microsoft.com/office/officeart/2005/8/layout/hierarchy1"/>
    <dgm:cxn modelId="{D6A6546F-5A5B-4DD6-B99E-3E5F5B28AAF2}" type="presOf" srcId="{37FE4131-9BBA-47E0-A917-3EC0E1F69D05}" destId="{9BEEBCF7-4714-421E-AD6C-9F08EF5D783F}" srcOrd="0" destOrd="0" presId="urn:microsoft.com/office/officeart/2005/8/layout/hierarchy1"/>
    <dgm:cxn modelId="{4A74CCFE-F206-4ACE-927F-0DD1F80359DC}" type="presOf" srcId="{4E2F122C-25A5-42D8-AE49-C7292A8E486E}" destId="{D71C472F-627C-4B71-8D39-2C6E69349074}" srcOrd="0" destOrd="0" presId="urn:microsoft.com/office/officeart/2005/8/layout/hierarchy1"/>
    <dgm:cxn modelId="{F08AEC72-D871-4795-A595-A26F38ABA8F5}" srcId="{37FE4131-9BBA-47E0-A917-3EC0E1F69D05}" destId="{219F4F9B-25B1-439E-BC1E-8A94F404AF71}" srcOrd="0" destOrd="0" parTransId="{DD370DB5-9203-4A21-B639-0E333875B381}" sibTransId="{947BAC30-3FAE-4656-8925-2C3DAFC4ED9B}"/>
    <dgm:cxn modelId="{DB7A8094-22A7-42CC-8068-2869E7BEFC33}" srcId="{D9B9FCE3-105D-468A-9307-4D31CDBD20E2}" destId="{EC4F9463-907A-4116-BFDF-8A312CA9637D}" srcOrd="0" destOrd="0" parTransId="{34880B1B-84AF-4405-B3A3-4D84128143B6}" sibTransId="{578E91EE-6B37-4337-9927-1B96CC5CD218}"/>
    <dgm:cxn modelId="{FB62C7AC-1079-4AFB-B3B9-0B09CDB962DD}" type="presOf" srcId="{B6F9094F-1217-42AE-B8B1-EAE630A3F81F}" destId="{5C6439A3-CD0A-44C3-9137-2A41BDC9CE0A}" srcOrd="0" destOrd="0" presId="urn:microsoft.com/office/officeart/2005/8/layout/hierarchy1"/>
    <dgm:cxn modelId="{10401675-D693-4899-BD80-A47A8D01FD48}" type="presOf" srcId="{73EF5D9D-EE0A-4287-AED5-3A7E1F1DF8A8}" destId="{A4C3100F-B6E6-428F-A635-352E3BBD23B8}" srcOrd="0" destOrd="0" presId="urn:microsoft.com/office/officeart/2005/8/layout/hierarchy1"/>
    <dgm:cxn modelId="{44A61ED5-9BFD-4F40-8662-1D7F9F9EA29D}" type="presOf" srcId="{219F4F9B-25B1-439E-BC1E-8A94F404AF71}" destId="{DAEE7B21-42D4-46C8-B033-77017C9C47DB}" srcOrd="0" destOrd="0" presId="urn:microsoft.com/office/officeart/2005/8/layout/hierarchy1"/>
    <dgm:cxn modelId="{D09B4E63-08FB-4734-A1F7-C8329007B73D}" type="presOf" srcId="{EC4F9463-907A-4116-BFDF-8A312CA9637D}" destId="{DA77F1CF-3DB9-4C76-A70E-ABC516A712F8}" srcOrd="0" destOrd="0" presId="urn:microsoft.com/office/officeart/2005/8/layout/hierarchy1"/>
    <dgm:cxn modelId="{6FD2C6E4-6450-41AB-8066-EB3AC6FB70D4}" type="presOf" srcId="{34880B1B-84AF-4405-B3A3-4D84128143B6}" destId="{9D88C018-E71D-43AA-AD7C-57FD0BDA1685}" srcOrd="0" destOrd="0" presId="urn:microsoft.com/office/officeart/2005/8/layout/hierarchy1"/>
    <dgm:cxn modelId="{BEC0FCFC-70BE-49DC-B109-87812A30E969}" type="presOf" srcId="{5E8A6CE1-DC88-4115-B944-F7DACD041186}" destId="{485CD782-768D-4A21-8930-33FFD5758DB7}" srcOrd="0" destOrd="0" presId="urn:microsoft.com/office/officeart/2005/8/layout/hierarchy1"/>
    <dgm:cxn modelId="{8E283B36-5CC4-4E36-B464-CF2EF93CE050}" type="presOf" srcId="{A5C83C25-3EEA-4177-919C-3A7FF070D215}" destId="{29978FBF-2781-489B-9E8B-FE8C862308E8}" srcOrd="0" destOrd="0" presId="urn:microsoft.com/office/officeart/2005/8/layout/hierarchy1"/>
    <dgm:cxn modelId="{41D93C9D-474A-490A-A968-EB935DE66E3A}" type="presOf" srcId="{DD370DB5-9203-4A21-B639-0E333875B381}" destId="{6CE7FC21-133B-4E75-A21A-51F93A23D1B1}" srcOrd="0" destOrd="0" presId="urn:microsoft.com/office/officeart/2005/8/layout/hierarchy1"/>
    <dgm:cxn modelId="{CA537280-1DCC-418F-B879-2EEE30352241}" type="presOf" srcId="{7A6D187E-3426-493C-88F8-81D725CCAE68}" destId="{8086F90C-D17A-4BE0-B5F8-23EFD6A1D794}" srcOrd="0" destOrd="0" presId="urn:microsoft.com/office/officeart/2005/8/layout/hierarchy1"/>
    <dgm:cxn modelId="{BAF110BC-55D8-464C-836E-D139B87D779A}" type="presOf" srcId="{19EFCE76-821D-4AC7-85CA-F5685728BFFE}" destId="{C3D4B738-EFC5-468F-A8A9-832271721968}" srcOrd="0" destOrd="0" presId="urn:microsoft.com/office/officeart/2005/8/layout/hierarchy1"/>
    <dgm:cxn modelId="{0C3F9462-FB60-4FC5-8C7A-73102AB736EC}" type="presOf" srcId="{A3262518-21A0-4D89-A126-8CDBA1283648}" destId="{2800D7EB-947D-41C0-8B00-76C85955DC5C}" srcOrd="0" destOrd="0" presId="urn:microsoft.com/office/officeart/2005/8/layout/hierarchy1"/>
    <dgm:cxn modelId="{56288154-54D8-4246-A5D5-D20E4D413017}" type="presOf" srcId="{D9B9FCE3-105D-468A-9307-4D31CDBD20E2}" destId="{012FEF83-4757-4007-8F7E-70AD901655F5}" srcOrd="0" destOrd="0" presId="urn:microsoft.com/office/officeart/2005/8/layout/hierarchy1"/>
    <dgm:cxn modelId="{38691588-1449-40EE-B405-731AF7249AAE}" srcId="{9F5B64B9-5937-4523-80B1-4DFB7CDBEEDA}" destId="{F2980299-33CF-4F0A-ACAC-E1D69053A947}" srcOrd="1" destOrd="0" parTransId="{5E8A6CE1-DC88-4115-B944-F7DACD041186}" sibTransId="{170B2848-52DC-4E55-AED7-58750B6FAC0A}"/>
    <dgm:cxn modelId="{F3331BAE-1D27-45F5-A633-4F3C05FCEFD1}" type="presOf" srcId="{A65BE45A-B9C6-4CF6-8EFB-800F17FA04BE}" destId="{5724E72E-34CE-4587-AB7B-F7C89F5C8E79}" srcOrd="0" destOrd="0" presId="urn:microsoft.com/office/officeart/2005/8/layout/hierarchy1"/>
    <dgm:cxn modelId="{4AAA3E54-CDAB-4967-9D8E-FA5B111466F4}" type="presOf" srcId="{F2980299-33CF-4F0A-ACAC-E1D69053A947}" destId="{DBECE8D7-5731-4B34-8D0D-A2216D9A77E0}" srcOrd="0" destOrd="0" presId="urn:microsoft.com/office/officeart/2005/8/layout/hierarchy1"/>
    <dgm:cxn modelId="{4A19ECE5-A6C8-4A5B-94EF-322D47D3EB5C}" srcId="{EC4F9463-907A-4116-BFDF-8A312CA9637D}" destId="{37FE4131-9BBA-47E0-A917-3EC0E1F69D05}" srcOrd="1" destOrd="0" parTransId="{A5C83C25-3EEA-4177-919C-3A7FF070D215}" sibTransId="{62F14B58-E390-4431-B64C-091DFB682501}"/>
    <dgm:cxn modelId="{3B858038-23C5-455A-A954-92FE040E7A42}" srcId="{9F5B64B9-5937-4523-80B1-4DFB7CDBEEDA}" destId="{DA364910-840F-48ED-A5F7-98A70EC62E48}" srcOrd="2" destOrd="0" parTransId="{19EFCE76-821D-4AC7-85CA-F5685728BFFE}" sibTransId="{2A319DCE-F138-41AF-AAFB-B21C0327F425}"/>
    <dgm:cxn modelId="{8B27E872-4681-4FEC-B237-76AA935AC6C5}" srcId="{4E2F122C-25A5-42D8-AE49-C7292A8E486E}" destId="{D9B9FCE3-105D-468A-9307-4D31CDBD20E2}" srcOrd="0" destOrd="0" parTransId="{CD69E7D6-23BD-43F7-913C-D1656B3C1AF6}" sibTransId="{E0DB0346-7B73-4817-A7D0-584BD2A029B8}"/>
    <dgm:cxn modelId="{E5E34A68-DE0C-4A72-AC82-AEC8CF22741B}" srcId="{EC4F9463-907A-4116-BFDF-8A312CA9637D}" destId="{B6F9094F-1217-42AE-B8B1-EAE630A3F81F}" srcOrd="0" destOrd="0" parTransId="{A65BE45A-B9C6-4CF6-8EFB-800F17FA04BE}" sibTransId="{63BBEE20-DD7E-491F-A2AE-51A443AB9C56}"/>
    <dgm:cxn modelId="{65B5F49E-EC4F-42A1-B6F8-1B937829AFF1}" srcId="{B6F9094F-1217-42AE-B8B1-EAE630A3F81F}" destId="{9F5B64B9-5937-4523-80B1-4DFB7CDBEEDA}" srcOrd="0" destOrd="0" parTransId="{7A6D187E-3426-493C-88F8-81D725CCAE68}" sibTransId="{F412C2C4-E8E2-4C68-8744-20C0957D997D}"/>
    <dgm:cxn modelId="{8D7A0AA1-A8D1-4B4C-99B1-FA3E2770DE06}" type="presOf" srcId="{DA364910-840F-48ED-A5F7-98A70EC62E48}" destId="{2B72A0E1-13DC-4BE0-A98A-5B36205E2B1F}" srcOrd="0" destOrd="0" presId="urn:microsoft.com/office/officeart/2005/8/layout/hierarchy1"/>
    <dgm:cxn modelId="{6F672CF0-E090-4E34-B6DA-4BDE2CC38B50}" type="presParOf" srcId="{D71C472F-627C-4B71-8D39-2C6E69349074}" destId="{AE38916E-3305-4C07-B75D-BD919A07465D}" srcOrd="0" destOrd="0" presId="urn:microsoft.com/office/officeart/2005/8/layout/hierarchy1"/>
    <dgm:cxn modelId="{3529FF18-B07C-422B-A947-E37484911025}" type="presParOf" srcId="{AE38916E-3305-4C07-B75D-BD919A07465D}" destId="{9267029A-A0AC-4E17-A423-7950B971956E}" srcOrd="0" destOrd="0" presId="urn:microsoft.com/office/officeart/2005/8/layout/hierarchy1"/>
    <dgm:cxn modelId="{AB978909-F9C9-41BD-844A-33145123D235}" type="presParOf" srcId="{9267029A-A0AC-4E17-A423-7950B971956E}" destId="{F4146DF4-081E-4953-AA22-AEBA368B7715}" srcOrd="0" destOrd="0" presId="urn:microsoft.com/office/officeart/2005/8/layout/hierarchy1"/>
    <dgm:cxn modelId="{4F5EE9C4-D8B1-4C28-9E35-56C12455FD6C}" type="presParOf" srcId="{9267029A-A0AC-4E17-A423-7950B971956E}" destId="{012FEF83-4757-4007-8F7E-70AD901655F5}" srcOrd="1" destOrd="0" presId="urn:microsoft.com/office/officeart/2005/8/layout/hierarchy1"/>
    <dgm:cxn modelId="{DB1401A5-E7D0-45AB-9433-EFA9B56B387C}" type="presParOf" srcId="{AE38916E-3305-4C07-B75D-BD919A07465D}" destId="{C86D06E2-3C61-491D-9DA1-AE1546417BFB}" srcOrd="1" destOrd="0" presId="urn:microsoft.com/office/officeart/2005/8/layout/hierarchy1"/>
    <dgm:cxn modelId="{35409295-AFBC-4386-A56C-038A22C90DCA}" type="presParOf" srcId="{C86D06E2-3C61-491D-9DA1-AE1546417BFB}" destId="{9D88C018-E71D-43AA-AD7C-57FD0BDA1685}" srcOrd="0" destOrd="0" presId="urn:microsoft.com/office/officeart/2005/8/layout/hierarchy1"/>
    <dgm:cxn modelId="{3C56F3FB-2E18-41A1-9077-7C57A4EB4122}" type="presParOf" srcId="{C86D06E2-3C61-491D-9DA1-AE1546417BFB}" destId="{5F7D11C5-C1D1-4BFB-B794-7D20579F545D}" srcOrd="1" destOrd="0" presId="urn:microsoft.com/office/officeart/2005/8/layout/hierarchy1"/>
    <dgm:cxn modelId="{84438220-90FE-41E3-975A-A007D7A64384}" type="presParOf" srcId="{5F7D11C5-C1D1-4BFB-B794-7D20579F545D}" destId="{74A4A2F8-AC5A-43BF-8E4E-2E925B3CFBBF}" srcOrd="0" destOrd="0" presId="urn:microsoft.com/office/officeart/2005/8/layout/hierarchy1"/>
    <dgm:cxn modelId="{37898622-DB3C-4105-9264-C63136DB14E5}" type="presParOf" srcId="{74A4A2F8-AC5A-43BF-8E4E-2E925B3CFBBF}" destId="{4542CC03-C6A3-4C68-9E4A-D58BE469897A}" srcOrd="0" destOrd="0" presId="urn:microsoft.com/office/officeart/2005/8/layout/hierarchy1"/>
    <dgm:cxn modelId="{4F4C32E0-CB86-4224-B63F-D77FEA5400AE}" type="presParOf" srcId="{74A4A2F8-AC5A-43BF-8E4E-2E925B3CFBBF}" destId="{DA77F1CF-3DB9-4C76-A70E-ABC516A712F8}" srcOrd="1" destOrd="0" presId="urn:microsoft.com/office/officeart/2005/8/layout/hierarchy1"/>
    <dgm:cxn modelId="{14EE2C39-EA00-4F22-8F34-17980A8A54E3}" type="presParOf" srcId="{5F7D11C5-C1D1-4BFB-B794-7D20579F545D}" destId="{3CD3AB32-5483-4B81-9512-FBF6E2D99432}" srcOrd="1" destOrd="0" presId="urn:microsoft.com/office/officeart/2005/8/layout/hierarchy1"/>
    <dgm:cxn modelId="{83B01EEF-09B3-4C78-B51E-8A0B80951FEC}" type="presParOf" srcId="{3CD3AB32-5483-4B81-9512-FBF6E2D99432}" destId="{5724E72E-34CE-4587-AB7B-F7C89F5C8E79}" srcOrd="0" destOrd="0" presId="urn:microsoft.com/office/officeart/2005/8/layout/hierarchy1"/>
    <dgm:cxn modelId="{D9548136-37C7-4386-BDA3-7A3868C71CA2}" type="presParOf" srcId="{3CD3AB32-5483-4B81-9512-FBF6E2D99432}" destId="{9A494DFF-11E2-461C-A966-376B8ABB0635}" srcOrd="1" destOrd="0" presId="urn:microsoft.com/office/officeart/2005/8/layout/hierarchy1"/>
    <dgm:cxn modelId="{7F1AC135-7C71-4158-99A4-18D6C0AC0726}" type="presParOf" srcId="{9A494DFF-11E2-461C-A966-376B8ABB0635}" destId="{58CA8079-E4AF-4DB9-9225-46C19BDEAFC5}" srcOrd="0" destOrd="0" presId="urn:microsoft.com/office/officeart/2005/8/layout/hierarchy1"/>
    <dgm:cxn modelId="{9E075E52-54D4-4C86-B491-442FA48B3745}" type="presParOf" srcId="{58CA8079-E4AF-4DB9-9225-46C19BDEAFC5}" destId="{08E233FB-5120-42BF-B9DC-3BF6919FE5A7}" srcOrd="0" destOrd="0" presId="urn:microsoft.com/office/officeart/2005/8/layout/hierarchy1"/>
    <dgm:cxn modelId="{843FE863-FC3B-48E4-BC3F-12B3162A8CF0}" type="presParOf" srcId="{58CA8079-E4AF-4DB9-9225-46C19BDEAFC5}" destId="{5C6439A3-CD0A-44C3-9137-2A41BDC9CE0A}" srcOrd="1" destOrd="0" presId="urn:microsoft.com/office/officeart/2005/8/layout/hierarchy1"/>
    <dgm:cxn modelId="{D3A58A22-6AD3-4AEA-87D9-DE5186D62389}" type="presParOf" srcId="{9A494DFF-11E2-461C-A966-376B8ABB0635}" destId="{0C0C61D7-C806-4333-B91E-B654DA584EE1}" srcOrd="1" destOrd="0" presId="urn:microsoft.com/office/officeart/2005/8/layout/hierarchy1"/>
    <dgm:cxn modelId="{37761DCA-A7CD-451B-A007-4C6D83167F74}" type="presParOf" srcId="{0C0C61D7-C806-4333-B91E-B654DA584EE1}" destId="{8086F90C-D17A-4BE0-B5F8-23EFD6A1D794}" srcOrd="0" destOrd="0" presId="urn:microsoft.com/office/officeart/2005/8/layout/hierarchy1"/>
    <dgm:cxn modelId="{52924FA9-CFFD-4BF7-92A9-C191595B1D46}" type="presParOf" srcId="{0C0C61D7-C806-4333-B91E-B654DA584EE1}" destId="{2E96E228-D28A-4660-904D-93C44BEBE82B}" srcOrd="1" destOrd="0" presId="urn:microsoft.com/office/officeart/2005/8/layout/hierarchy1"/>
    <dgm:cxn modelId="{A5450088-91F3-4B16-9250-BCEB3EC1D381}" type="presParOf" srcId="{2E96E228-D28A-4660-904D-93C44BEBE82B}" destId="{A22F49F3-41F3-49B4-947B-5EDA7A0E1D54}" srcOrd="0" destOrd="0" presId="urn:microsoft.com/office/officeart/2005/8/layout/hierarchy1"/>
    <dgm:cxn modelId="{073CFC73-0CFE-443C-A8C8-A466A2C946CC}" type="presParOf" srcId="{A22F49F3-41F3-49B4-947B-5EDA7A0E1D54}" destId="{C1A889AE-6AA2-43A3-AA49-C7D50C4EFA20}" srcOrd="0" destOrd="0" presId="urn:microsoft.com/office/officeart/2005/8/layout/hierarchy1"/>
    <dgm:cxn modelId="{B22E6CF6-5CB8-41C0-80C7-7915CB49FF0C}" type="presParOf" srcId="{A22F49F3-41F3-49B4-947B-5EDA7A0E1D54}" destId="{C63B790E-F691-406C-9FFB-51DC4321E268}" srcOrd="1" destOrd="0" presId="urn:microsoft.com/office/officeart/2005/8/layout/hierarchy1"/>
    <dgm:cxn modelId="{F782267B-46D6-4E03-B051-F5134EA8C417}" type="presParOf" srcId="{2E96E228-D28A-4660-904D-93C44BEBE82B}" destId="{77364383-5B99-4B28-B6DA-FAB325E53FA6}" srcOrd="1" destOrd="0" presId="urn:microsoft.com/office/officeart/2005/8/layout/hierarchy1"/>
    <dgm:cxn modelId="{09F826C6-F48C-4D20-A0CC-73E21C3D8D4C}" type="presParOf" srcId="{77364383-5B99-4B28-B6DA-FAB325E53FA6}" destId="{A4C3100F-B6E6-428F-A635-352E3BBD23B8}" srcOrd="0" destOrd="0" presId="urn:microsoft.com/office/officeart/2005/8/layout/hierarchy1"/>
    <dgm:cxn modelId="{C2C243F7-5598-4B6C-BDD1-DB7656D76E0F}" type="presParOf" srcId="{77364383-5B99-4B28-B6DA-FAB325E53FA6}" destId="{EA66A31F-8BA9-4D39-945D-CB2B526D40CF}" srcOrd="1" destOrd="0" presId="urn:microsoft.com/office/officeart/2005/8/layout/hierarchy1"/>
    <dgm:cxn modelId="{DD603104-2BB0-4B4E-92DF-1D13B90EA0C6}" type="presParOf" srcId="{EA66A31F-8BA9-4D39-945D-CB2B526D40CF}" destId="{B16A55D0-DCA7-47D2-847F-EFFA8D3A1D52}" srcOrd="0" destOrd="0" presId="urn:microsoft.com/office/officeart/2005/8/layout/hierarchy1"/>
    <dgm:cxn modelId="{03CAA99B-42F3-4B58-A1EE-9B224D6779AF}" type="presParOf" srcId="{B16A55D0-DCA7-47D2-847F-EFFA8D3A1D52}" destId="{9CDC6628-8908-462D-8D27-BEF4C81166DD}" srcOrd="0" destOrd="0" presId="urn:microsoft.com/office/officeart/2005/8/layout/hierarchy1"/>
    <dgm:cxn modelId="{8D04F85D-3398-4511-ABC5-204321F4668F}" type="presParOf" srcId="{B16A55D0-DCA7-47D2-847F-EFFA8D3A1D52}" destId="{2800D7EB-947D-41C0-8B00-76C85955DC5C}" srcOrd="1" destOrd="0" presId="urn:microsoft.com/office/officeart/2005/8/layout/hierarchy1"/>
    <dgm:cxn modelId="{55BFCEE8-D205-43C5-9634-3CB3AAB7AC01}" type="presParOf" srcId="{EA66A31F-8BA9-4D39-945D-CB2B526D40CF}" destId="{B82F02F0-9D20-47A7-86FC-F68A48A9B65A}" srcOrd="1" destOrd="0" presId="urn:microsoft.com/office/officeart/2005/8/layout/hierarchy1"/>
    <dgm:cxn modelId="{0182766E-FE2A-4EC7-8F7D-E770CBA9FEC5}" type="presParOf" srcId="{77364383-5B99-4B28-B6DA-FAB325E53FA6}" destId="{485CD782-768D-4A21-8930-33FFD5758DB7}" srcOrd="2" destOrd="0" presId="urn:microsoft.com/office/officeart/2005/8/layout/hierarchy1"/>
    <dgm:cxn modelId="{0A495730-C3AC-42AA-9F6B-8C6115BA2DD7}" type="presParOf" srcId="{77364383-5B99-4B28-B6DA-FAB325E53FA6}" destId="{4702EB9A-791F-4D30-870A-86E7C3F0C592}" srcOrd="3" destOrd="0" presId="urn:microsoft.com/office/officeart/2005/8/layout/hierarchy1"/>
    <dgm:cxn modelId="{1CB158C4-1627-4102-975B-CCFCD6C091B9}" type="presParOf" srcId="{4702EB9A-791F-4D30-870A-86E7C3F0C592}" destId="{CC0332B6-8A06-4D97-A0E5-F5ED37CA097C}" srcOrd="0" destOrd="0" presId="urn:microsoft.com/office/officeart/2005/8/layout/hierarchy1"/>
    <dgm:cxn modelId="{A384ADBE-B083-45AC-BFE5-A2E754926F64}" type="presParOf" srcId="{CC0332B6-8A06-4D97-A0E5-F5ED37CA097C}" destId="{22C9FC81-2CD0-4599-994E-454BFCFE1173}" srcOrd="0" destOrd="0" presId="urn:microsoft.com/office/officeart/2005/8/layout/hierarchy1"/>
    <dgm:cxn modelId="{5359FCDB-C02C-408E-86BE-FD3DF5ABEB79}" type="presParOf" srcId="{CC0332B6-8A06-4D97-A0E5-F5ED37CA097C}" destId="{DBECE8D7-5731-4B34-8D0D-A2216D9A77E0}" srcOrd="1" destOrd="0" presId="urn:microsoft.com/office/officeart/2005/8/layout/hierarchy1"/>
    <dgm:cxn modelId="{2C6D449B-B8C8-4254-8DF2-93EFB9A55E22}" type="presParOf" srcId="{4702EB9A-791F-4D30-870A-86E7C3F0C592}" destId="{294EB6C6-CFF2-4E29-8CD7-5C40BA91DD5C}" srcOrd="1" destOrd="0" presId="urn:microsoft.com/office/officeart/2005/8/layout/hierarchy1"/>
    <dgm:cxn modelId="{8ECBE843-F617-446A-AEB8-43ACC1A7E6EC}" type="presParOf" srcId="{77364383-5B99-4B28-B6DA-FAB325E53FA6}" destId="{C3D4B738-EFC5-468F-A8A9-832271721968}" srcOrd="4" destOrd="0" presId="urn:microsoft.com/office/officeart/2005/8/layout/hierarchy1"/>
    <dgm:cxn modelId="{9E333917-3A5B-49E5-824E-ADE63C0F83FC}" type="presParOf" srcId="{77364383-5B99-4B28-B6DA-FAB325E53FA6}" destId="{3CD30A2A-557A-4DE5-90A7-D58338A439AF}" srcOrd="5" destOrd="0" presId="urn:microsoft.com/office/officeart/2005/8/layout/hierarchy1"/>
    <dgm:cxn modelId="{C6FFCB11-F9CC-4094-9E36-5A2CFD5AC3D1}" type="presParOf" srcId="{3CD30A2A-557A-4DE5-90A7-D58338A439AF}" destId="{DAF411F8-4046-4899-9F17-8D43D56D762F}" srcOrd="0" destOrd="0" presId="urn:microsoft.com/office/officeart/2005/8/layout/hierarchy1"/>
    <dgm:cxn modelId="{230990B8-48BD-452A-99DE-55546706DDE4}" type="presParOf" srcId="{DAF411F8-4046-4899-9F17-8D43D56D762F}" destId="{E60B5D9D-3C32-47CE-B8BB-0D088DF90395}" srcOrd="0" destOrd="0" presId="urn:microsoft.com/office/officeart/2005/8/layout/hierarchy1"/>
    <dgm:cxn modelId="{FC83CF60-12F5-4711-9FAF-5E632BBCCEEF}" type="presParOf" srcId="{DAF411F8-4046-4899-9F17-8D43D56D762F}" destId="{2B72A0E1-13DC-4BE0-A98A-5B36205E2B1F}" srcOrd="1" destOrd="0" presId="urn:microsoft.com/office/officeart/2005/8/layout/hierarchy1"/>
    <dgm:cxn modelId="{4B2FEF4E-1DAE-4329-B539-75631612D82C}" type="presParOf" srcId="{3CD30A2A-557A-4DE5-90A7-D58338A439AF}" destId="{AFEB2DEB-3AAF-45F3-B023-1F764BD6AF27}" srcOrd="1" destOrd="0" presId="urn:microsoft.com/office/officeart/2005/8/layout/hierarchy1"/>
    <dgm:cxn modelId="{86A3972E-7C46-4FBB-BC6D-DA1DF59AF4CA}" type="presParOf" srcId="{3CD3AB32-5483-4B81-9512-FBF6E2D99432}" destId="{29978FBF-2781-489B-9E8B-FE8C862308E8}" srcOrd="2" destOrd="0" presId="urn:microsoft.com/office/officeart/2005/8/layout/hierarchy1"/>
    <dgm:cxn modelId="{8B642730-28EA-4CE0-AA60-C18476AAF755}" type="presParOf" srcId="{3CD3AB32-5483-4B81-9512-FBF6E2D99432}" destId="{7B4CBBBB-3AA2-4A1F-ADDE-4FC2050DB456}" srcOrd="3" destOrd="0" presId="urn:microsoft.com/office/officeart/2005/8/layout/hierarchy1"/>
    <dgm:cxn modelId="{65C593B7-04E8-4E64-9C84-851F9E2FCF4E}" type="presParOf" srcId="{7B4CBBBB-3AA2-4A1F-ADDE-4FC2050DB456}" destId="{46D9DB9F-F9F5-4EBE-87FF-C228FE8E76DB}" srcOrd="0" destOrd="0" presId="urn:microsoft.com/office/officeart/2005/8/layout/hierarchy1"/>
    <dgm:cxn modelId="{DABDFB37-4696-47D8-938B-455A0DC7AC75}" type="presParOf" srcId="{46D9DB9F-F9F5-4EBE-87FF-C228FE8E76DB}" destId="{CB28DAA6-E235-4235-A45C-B12F67F83EF5}" srcOrd="0" destOrd="0" presId="urn:microsoft.com/office/officeart/2005/8/layout/hierarchy1"/>
    <dgm:cxn modelId="{28F71231-4CAA-46B2-9E96-340EE7D087AF}" type="presParOf" srcId="{46D9DB9F-F9F5-4EBE-87FF-C228FE8E76DB}" destId="{9BEEBCF7-4714-421E-AD6C-9F08EF5D783F}" srcOrd="1" destOrd="0" presId="urn:microsoft.com/office/officeart/2005/8/layout/hierarchy1"/>
    <dgm:cxn modelId="{4F49E8A2-31A4-491E-926E-E7C0D61C4819}" type="presParOf" srcId="{7B4CBBBB-3AA2-4A1F-ADDE-4FC2050DB456}" destId="{5808FC8C-B92B-4151-8FFF-A33F771500A2}" srcOrd="1" destOrd="0" presId="urn:microsoft.com/office/officeart/2005/8/layout/hierarchy1"/>
    <dgm:cxn modelId="{B9E73A9D-83F6-4B9F-AD2A-5938DFFC8B59}" type="presParOf" srcId="{5808FC8C-B92B-4151-8FFF-A33F771500A2}" destId="{6CE7FC21-133B-4E75-A21A-51F93A23D1B1}" srcOrd="0" destOrd="0" presId="urn:microsoft.com/office/officeart/2005/8/layout/hierarchy1"/>
    <dgm:cxn modelId="{06763275-CEF8-4C91-90B0-38A64E0CE712}" type="presParOf" srcId="{5808FC8C-B92B-4151-8FFF-A33F771500A2}" destId="{2401DC27-2D0E-41E3-8AAC-5D93B99EFC67}" srcOrd="1" destOrd="0" presId="urn:microsoft.com/office/officeart/2005/8/layout/hierarchy1"/>
    <dgm:cxn modelId="{CD7CC222-9CDB-40D7-B5E6-1398AC3A2A82}" type="presParOf" srcId="{2401DC27-2D0E-41E3-8AAC-5D93B99EFC67}" destId="{D7FFECD4-385A-4353-901F-9E2D207A19D9}" srcOrd="0" destOrd="0" presId="urn:microsoft.com/office/officeart/2005/8/layout/hierarchy1"/>
    <dgm:cxn modelId="{3E7C5AD4-96DD-48C5-8A67-48029BDA7C36}" type="presParOf" srcId="{D7FFECD4-385A-4353-901F-9E2D207A19D9}" destId="{28E4325D-E8FC-42DB-A00C-7F3A782BEC6E}" srcOrd="0" destOrd="0" presId="urn:microsoft.com/office/officeart/2005/8/layout/hierarchy1"/>
    <dgm:cxn modelId="{52E46B0D-739B-4AFD-B290-EC4D0D8CF346}" type="presParOf" srcId="{D7FFECD4-385A-4353-901F-9E2D207A19D9}" destId="{DAEE7B21-42D4-46C8-B033-77017C9C47DB}" srcOrd="1" destOrd="0" presId="urn:microsoft.com/office/officeart/2005/8/layout/hierarchy1"/>
    <dgm:cxn modelId="{85A3C049-9D7E-4B06-A4E6-C81189D23A75}" type="presParOf" srcId="{2401DC27-2D0E-41E3-8AAC-5D93B99EFC67}" destId="{BFD0BBF6-C1F5-4F5C-B495-FE7BECA7FF9E}" srcOrd="1" destOrd="0" presId="urn:microsoft.com/office/officeart/2005/8/layout/hierarchy1"/>
  </dgm:cxnLst>
  <dgm:bg>
    <a:effectLst/>
  </dgm:bg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E7FC21-133B-4E75-A21A-51F93A23D1B1}">
      <dsp:nvSpPr>
        <dsp:cNvPr id="0" name=""/>
        <dsp:cNvSpPr/>
      </dsp:nvSpPr>
      <dsp:spPr>
        <a:xfrm>
          <a:off x="6304483" y="1870383"/>
          <a:ext cx="254943" cy="261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60"/>
              </a:lnTo>
              <a:lnTo>
                <a:pt x="254943" y="177960"/>
              </a:lnTo>
              <a:lnTo>
                <a:pt x="254943" y="2611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8FBF-2781-489B-9E8B-FE8C862308E8}">
      <dsp:nvSpPr>
        <dsp:cNvPr id="0" name=""/>
        <dsp:cNvSpPr/>
      </dsp:nvSpPr>
      <dsp:spPr>
        <a:xfrm>
          <a:off x="4075365" y="983551"/>
          <a:ext cx="2229117" cy="316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478"/>
              </a:lnTo>
              <a:lnTo>
                <a:pt x="2229117" y="233478"/>
              </a:lnTo>
              <a:lnTo>
                <a:pt x="2229117" y="316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4B738-EFC5-468F-A8A9-832271721968}">
      <dsp:nvSpPr>
        <dsp:cNvPr id="0" name=""/>
        <dsp:cNvSpPr/>
      </dsp:nvSpPr>
      <dsp:spPr>
        <a:xfrm>
          <a:off x="2164754" y="2907181"/>
          <a:ext cx="1961357" cy="306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205"/>
              </a:lnTo>
              <a:lnTo>
                <a:pt x="1961357" y="223205"/>
              </a:lnTo>
              <a:lnTo>
                <a:pt x="1961357" y="306387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CD782-768D-4A21-8930-33FFD5758DB7}">
      <dsp:nvSpPr>
        <dsp:cNvPr id="0" name=""/>
        <dsp:cNvSpPr/>
      </dsp:nvSpPr>
      <dsp:spPr>
        <a:xfrm>
          <a:off x="2164754" y="2907181"/>
          <a:ext cx="326524" cy="306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205"/>
              </a:lnTo>
              <a:lnTo>
                <a:pt x="326524" y="223205"/>
              </a:lnTo>
              <a:lnTo>
                <a:pt x="326524" y="306387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3100F-B6E6-428F-A635-352E3BBD23B8}">
      <dsp:nvSpPr>
        <dsp:cNvPr id="0" name=""/>
        <dsp:cNvSpPr/>
      </dsp:nvSpPr>
      <dsp:spPr>
        <a:xfrm>
          <a:off x="592515" y="2907181"/>
          <a:ext cx="1572238" cy="306387"/>
        </a:xfrm>
        <a:custGeom>
          <a:avLst/>
          <a:gdLst/>
          <a:ahLst/>
          <a:cxnLst/>
          <a:rect l="0" t="0" r="0" b="0"/>
          <a:pathLst>
            <a:path>
              <a:moveTo>
                <a:pt x="1572238" y="0"/>
              </a:moveTo>
              <a:lnTo>
                <a:pt x="1572238" y="223205"/>
              </a:lnTo>
              <a:lnTo>
                <a:pt x="0" y="223205"/>
              </a:lnTo>
              <a:lnTo>
                <a:pt x="0" y="306387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6F90C-D17A-4BE0-B5F8-23EFD6A1D794}">
      <dsp:nvSpPr>
        <dsp:cNvPr id="0" name=""/>
        <dsp:cNvSpPr/>
      </dsp:nvSpPr>
      <dsp:spPr>
        <a:xfrm>
          <a:off x="2071795" y="1871335"/>
          <a:ext cx="91440" cy="217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3846"/>
              </a:lnTo>
              <a:lnTo>
                <a:pt x="92958" y="133846"/>
              </a:lnTo>
              <a:lnTo>
                <a:pt x="92958" y="217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4E72E-34CE-4587-AB7B-F7C89F5C8E79}">
      <dsp:nvSpPr>
        <dsp:cNvPr id="0" name=""/>
        <dsp:cNvSpPr/>
      </dsp:nvSpPr>
      <dsp:spPr>
        <a:xfrm>
          <a:off x="2117515" y="983551"/>
          <a:ext cx="1957850" cy="317611"/>
        </a:xfrm>
        <a:custGeom>
          <a:avLst/>
          <a:gdLst/>
          <a:ahLst/>
          <a:cxnLst/>
          <a:rect l="0" t="0" r="0" b="0"/>
          <a:pathLst>
            <a:path>
              <a:moveTo>
                <a:pt x="1957850" y="0"/>
              </a:moveTo>
              <a:lnTo>
                <a:pt x="1957850" y="234430"/>
              </a:lnTo>
              <a:lnTo>
                <a:pt x="0" y="234430"/>
              </a:lnTo>
              <a:lnTo>
                <a:pt x="0" y="3176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8C018-E71D-43AA-AD7C-57FD0BDA1685}">
      <dsp:nvSpPr>
        <dsp:cNvPr id="0" name=""/>
        <dsp:cNvSpPr/>
      </dsp:nvSpPr>
      <dsp:spPr>
        <a:xfrm>
          <a:off x="4029645" y="351188"/>
          <a:ext cx="91440" cy="205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46DF4-081E-4953-AA22-AEBA368B7715}">
      <dsp:nvSpPr>
        <dsp:cNvPr id="0" name=""/>
        <dsp:cNvSpPr/>
      </dsp:nvSpPr>
      <dsp:spPr>
        <a:xfrm>
          <a:off x="1331769" y="2083"/>
          <a:ext cx="5487192" cy="34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FEF83-4757-4007-8F7E-70AD901655F5}">
      <dsp:nvSpPr>
        <dsp:cNvPr id="0" name=""/>
        <dsp:cNvSpPr/>
      </dsp:nvSpPr>
      <dsp:spPr>
        <a:xfrm>
          <a:off x="1431537" y="96862"/>
          <a:ext cx="5487192" cy="3491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Attach </a:t>
          </a:r>
          <a:r>
            <a:rPr lang="en-GB" sz="1800" kern="1200" dirty="0" err="1"/>
            <a:t>Capnograph</a:t>
          </a:r>
          <a:endParaRPr lang="en-GB" sz="1800" kern="1200" dirty="0"/>
        </a:p>
      </dsp:txBody>
      <dsp:txXfrm>
        <a:off x="1431537" y="96862"/>
        <a:ext cx="5487192" cy="349104"/>
      </dsp:txXfrm>
    </dsp:sp>
    <dsp:sp modelId="{4542CC03-C6A3-4C68-9E4A-D58BE469897A}">
      <dsp:nvSpPr>
        <dsp:cNvPr id="0" name=""/>
        <dsp:cNvSpPr/>
      </dsp:nvSpPr>
      <dsp:spPr>
        <a:xfrm>
          <a:off x="2895702" y="556812"/>
          <a:ext cx="2359327" cy="426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7F1CF-3DB9-4C76-A70E-ABC516A712F8}">
      <dsp:nvSpPr>
        <dsp:cNvPr id="0" name=""/>
        <dsp:cNvSpPr/>
      </dsp:nvSpPr>
      <dsp:spPr>
        <a:xfrm>
          <a:off x="2995469" y="651591"/>
          <a:ext cx="2359327" cy="426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1. Can </a:t>
          </a:r>
          <a:r>
            <a:rPr lang="en-GB" sz="1400" kern="1200" dirty="0"/>
            <a:t>You </a:t>
          </a:r>
          <a:r>
            <a:rPr lang="en-GB" sz="1400" kern="1200" dirty="0">
              <a:solidFill>
                <a:srgbClr val="FF0000"/>
              </a:solidFill>
            </a:rPr>
            <a:t>S</a:t>
          </a:r>
          <a:r>
            <a:rPr lang="en-GB" sz="1400" kern="1200" dirty="0"/>
            <a:t>ee CO2?</a:t>
          </a:r>
        </a:p>
      </dsp:txBody>
      <dsp:txXfrm>
        <a:off x="2995469" y="651591"/>
        <a:ext cx="2359327" cy="426739"/>
      </dsp:txXfrm>
    </dsp:sp>
    <dsp:sp modelId="{08E233FB-5120-42BF-B9DC-3BF6919FE5A7}">
      <dsp:nvSpPr>
        <dsp:cNvPr id="0" name=""/>
        <dsp:cNvSpPr/>
      </dsp:nvSpPr>
      <dsp:spPr>
        <a:xfrm>
          <a:off x="1668560" y="1301163"/>
          <a:ext cx="897908" cy="570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439A3-CD0A-44C3-9137-2A41BDC9CE0A}">
      <dsp:nvSpPr>
        <dsp:cNvPr id="0" name=""/>
        <dsp:cNvSpPr/>
      </dsp:nvSpPr>
      <dsp:spPr>
        <a:xfrm>
          <a:off x="1768328" y="1395942"/>
          <a:ext cx="897908" cy="5701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>
              <a:solidFill>
                <a:srgbClr val="FF0000"/>
              </a:solidFill>
            </a:rPr>
            <a:t>NO</a:t>
          </a:r>
        </a:p>
      </dsp:txBody>
      <dsp:txXfrm>
        <a:off x="1768328" y="1395942"/>
        <a:ext cx="897908" cy="570172"/>
      </dsp:txXfrm>
    </dsp:sp>
    <dsp:sp modelId="{C1A889AE-6AA2-43A3-AA49-C7D50C4EFA20}">
      <dsp:nvSpPr>
        <dsp:cNvPr id="0" name=""/>
        <dsp:cNvSpPr/>
      </dsp:nvSpPr>
      <dsp:spPr>
        <a:xfrm>
          <a:off x="1579762" y="2088363"/>
          <a:ext cx="1169984" cy="818818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B790E-F691-406C-9FFB-51DC4321E268}">
      <dsp:nvSpPr>
        <dsp:cNvPr id="0" name=""/>
        <dsp:cNvSpPr/>
      </dsp:nvSpPr>
      <dsp:spPr>
        <a:xfrm>
          <a:off x="1679529" y="2183142"/>
          <a:ext cx="1169984" cy="8188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/>
            <a:t>BAD!!</a:t>
          </a:r>
          <a:r>
            <a:rPr lang="en-GB" sz="1050" kern="1200" dirty="0"/>
            <a:t> Check Patient Immediately</a:t>
          </a:r>
        </a:p>
      </dsp:txBody>
      <dsp:txXfrm>
        <a:off x="1679529" y="2183142"/>
        <a:ext cx="1169984" cy="818818"/>
      </dsp:txXfrm>
    </dsp:sp>
    <dsp:sp modelId="{9CDC6628-8908-462D-8D27-BEF4C81166DD}">
      <dsp:nvSpPr>
        <dsp:cNvPr id="0" name=""/>
        <dsp:cNvSpPr/>
      </dsp:nvSpPr>
      <dsp:spPr>
        <a:xfrm>
          <a:off x="-99767" y="3213568"/>
          <a:ext cx="1384566" cy="87919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0D7EB-947D-41C0-8B00-76C85955DC5C}">
      <dsp:nvSpPr>
        <dsp:cNvPr id="0" name=""/>
        <dsp:cNvSpPr/>
      </dsp:nvSpPr>
      <dsp:spPr>
        <a:xfrm>
          <a:off x="0" y="3308348"/>
          <a:ext cx="1384566" cy="8791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/>
            <a:t>Is there airway obstruction?</a:t>
          </a:r>
        </a:p>
      </dsp:txBody>
      <dsp:txXfrm>
        <a:off x="0" y="3308348"/>
        <a:ext cx="1384566" cy="879193"/>
      </dsp:txXfrm>
    </dsp:sp>
    <dsp:sp modelId="{22C9FC81-2CD0-4599-994E-454BFCFE1173}">
      <dsp:nvSpPr>
        <dsp:cNvPr id="0" name=""/>
        <dsp:cNvSpPr/>
      </dsp:nvSpPr>
      <dsp:spPr>
        <a:xfrm>
          <a:off x="1798995" y="3213568"/>
          <a:ext cx="1384566" cy="87919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CE8D7-5731-4B34-8D0D-A2216D9A77E0}">
      <dsp:nvSpPr>
        <dsp:cNvPr id="0" name=""/>
        <dsp:cNvSpPr/>
      </dsp:nvSpPr>
      <dsp:spPr>
        <a:xfrm>
          <a:off x="1898763" y="3308348"/>
          <a:ext cx="1384566" cy="8791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/>
            <a:t>Has airway device moved or become dislodged?</a:t>
          </a:r>
        </a:p>
      </dsp:txBody>
      <dsp:txXfrm>
        <a:off x="1898763" y="3308348"/>
        <a:ext cx="1384566" cy="879193"/>
      </dsp:txXfrm>
    </dsp:sp>
    <dsp:sp modelId="{E60B5D9D-3C32-47CE-B8BB-0D088DF90395}">
      <dsp:nvSpPr>
        <dsp:cNvPr id="0" name=""/>
        <dsp:cNvSpPr/>
      </dsp:nvSpPr>
      <dsp:spPr>
        <a:xfrm>
          <a:off x="3433829" y="3213568"/>
          <a:ext cx="1384566" cy="87919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2A0E1-13DC-4BE0-A98A-5B36205E2B1F}">
      <dsp:nvSpPr>
        <dsp:cNvPr id="0" name=""/>
        <dsp:cNvSpPr/>
      </dsp:nvSpPr>
      <dsp:spPr>
        <a:xfrm>
          <a:off x="3533596" y="3308348"/>
          <a:ext cx="1384566" cy="8791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/>
            <a:t>Check pulse: has cardiac output fallen?</a:t>
          </a:r>
        </a:p>
      </dsp:txBody>
      <dsp:txXfrm>
        <a:off x="3533596" y="3308348"/>
        <a:ext cx="1384566" cy="879193"/>
      </dsp:txXfrm>
    </dsp:sp>
    <dsp:sp modelId="{CB28DAA6-E235-4235-A45C-B12F67F83EF5}">
      <dsp:nvSpPr>
        <dsp:cNvPr id="0" name=""/>
        <dsp:cNvSpPr/>
      </dsp:nvSpPr>
      <dsp:spPr>
        <a:xfrm>
          <a:off x="5855529" y="1300211"/>
          <a:ext cx="897908" cy="570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EBCF7-4714-421E-AD6C-9F08EF5D783F}">
      <dsp:nvSpPr>
        <dsp:cNvPr id="0" name=""/>
        <dsp:cNvSpPr/>
      </dsp:nvSpPr>
      <dsp:spPr>
        <a:xfrm>
          <a:off x="5955297" y="1394990"/>
          <a:ext cx="897908" cy="5701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solidFill>
                <a:srgbClr val="00B050"/>
              </a:solidFill>
            </a:rPr>
            <a:t>YES</a:t>
          </a:r>
        </a:p>
      </dsp:txBody>
      <dsp:txXfrm>
        <a:off x="5955297" y="1394990"/>
        <a:ext cx="897908" cy="570172"/>
      </dsp:txXfrm>
    </dsp:sp>
    <dsp:sp modelId="{28E4325D-E8FC-42DB-A00C-7F3A782BEC6E}">
      <dsp:nvSpPr>
        <dsp:cNvPr id="0" name=""/>
        <dsp:cNvSpPr/>
      </dsp:nvSpPr>
      <dsp:spPr>
        <a:xfrm>
          <a:off x="5988244" y="2131525"/>
          <a:ext cx="1142364" cy="847572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E7B21-42D4-46C8-B033-77017C9C47DB}">
      <dsp:nvSpPr>
        <dsp:cNvPr id="0" name=""/>
        <dsp:cNvSpPr/>
      </dsp:nvSpPr>
      <dsp:spPr>
        <a:xfrm>
          <a:off x="6088012" y="2226304"/>
          <a:ext cx="1142364" cy="8475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/>
            <a:t>GOOD.</a:t>
          </a:r>
          <a:r>
            <a:rPr lang="en-GB" sz="1050" kern="1200" dirty="0"/>
            <a:t> Continue Assessment</a:t>
          </a:r>
        </a:p>
      </dsp:txBody>
      <dsp:txXfrm>
        <a:off x="6088012" y="2226304"/>
        <a:ext cx="1142364" cy="847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740833"/>
            <a:ext cx="1620203" cy="15776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7" y="740833"/>
            <a:ext cx="4700588" cy="15776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6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8"/>
            <a:ext cx="8161020" cy="280034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7" y="4314617"/>
            <a:ext cx="3160395" cy="1220300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0462" y="4314617"/>
            <a:ext cx="3160395" cy="1220300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2" y="2865544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2865544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4059766"/>
            <a:ext cx="4243863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509693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4" y="509697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2678856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91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6770A-FA18-4A9C-833A-5CF5BA09687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91"/>
            <a:ext cx="30403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91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E5A5D-041D-4186-9B4C-5B48389DC08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3285" y="5563292"/>
          <a:ext cx="6514592" cy="5429147"/>
        </p:xfrm>
        <a:graphic>
          <a:graphicData uri="http://schemas.openxmlformats.org/drawingml/2006/table">
            <a:tbl>
              <a:tblPr/>
              <a:tblGrid>
                <a:gridCol w="3257296"/>
                <a:gridCol w="3257296"/>
              </a:tblGrid>
              <a:tr h="549210"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 smtClean="0">
                          <a:solidFill>
                            <a:schemeClr val="bg1"/>
                          </a:solidFill>
                        </a:rPr>
                        <a:t>Good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L="128016" marR="128016" marT="59084" marB="5908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 smtClean="0">
                          <a:solidFill>
                            <a:schemeClr val="bg1"/>
                          </a:solidFill>
                        </a:rPr>
                        <a:t>Bad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 marL="128016" marR="128016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2323369">
                <a:tc>
                  <a:txBody>
                    <a:bodyPr/>
                    <a:lstStyle/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r>
                        <a:rPr lang="en-GB" sz="1600" b="1" dirty="0" smtClean="0"/>
                        <a:t>Top Hat</a:t>
                      </a:r>
                      <a:endParaRPr lang="en-GB" sz="1600" dirty="0" smtClean="0"/>
                    </a:p>
                    <a:p>
                      <a:r>
                        <a:rPr lang="en-GB" sz="1600" dirty="0" smtClean="0"/>
                        <a:t>Indicates clear, unobstructed airway</a:t>
                      </a:r>
                      <a:endParaRPr lang="en-GB" sz="1600" dirty="0"/>
                    </a:p>
                  </a:txBody>
                  <a:tcPr marL="128016" marR="128016" marT="59084" marB="5908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r>
                        <a:rPr lang="en-GB" sz="1600" b="1" dirty="0" smtClean="0"/>
                        <a:t>Dunce Hat</a:t>
                      </a:r>
                      <a:endParaRPr lang="en-GB" sz="1600" dirty="0" smtClean="0"/>
                    </a:p>
                    <a:p>
                      <a:r>
                        <a:rPr lang="en-GB" sz="1600" dirty="0" smtClean="0"/>
                        <a:t>Indicates:</a:t>
                      </a:r>
                      <a:r>
                        <a:rPr lang="en-GB" sz="1600" baseline="0" dirty="0" smtClean="0"/>
                        <a:t> Partially obstructed airway</a:t>
                      </a:r>
                      <a:endParaRPr lang="en-GB" sz="1600" dirty="0"/>
                    </a:p>
                  </a:txBody>
                  <a:tcPr marL="128016" marR="128016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81541">
                <a:tc>
                  <a:txBody>
                    <a:bodyPr/>
                    <a:lstStyle/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r>
                        <a:rPr lang="en-GB" sz="1600" b="1" dirty="0" smtClean="0"/>
                        <a:t>Ascot Hat</a:t>
                      </a:r>
                      <a:r>
                        <a:rPr lang="en-GB" sz="1600" baseline="0" dirty="0" smtClean="0"/>
                        <a:t> – OK</a:t>
                      </a:r>
                    </a:p>
                    <a:p>
                      <a:r>
                        <a:rPr lang="en-GB" sz="1600" baseline="0" dirty="0" smtClean="0"/>
                        <a:t>Indicates: </a:t>
                      </a:r>
                      <a:r>
                        <a:rPr lang="en-GB" sz="1600" baseline="0" dirty="0" err="1" smtClean="0"/>
                        <a:t>Bronchospasm</a:t>
                      </a:r>
                      <a:endParaRPr lang="en-GB" sz="1600" baseline="0" dirty="0" smtClean="0"/>
                    </a:p>
                    <a:p>
                      <a:r>
                        <a:rPr lang="en-GB" sz="1600" baseline="0" dirty="0" smtClean="0"/>
                        <a:t>                : Slow expiration, may be</a:t>
                      </a:r>
                    </a:p>
                    <a:p>
                      <a:r>
                        <a:rPr lang="en-GB" sz="1600" baseline="0" dirty="0" smtClean="0"/>
                        <a:t>                  slight obstruction</a:t>
                      </a:r>
                    </a:p>
                    <a:p>
                      <a:endParaRPr lang="en-GB" sz="1600" dirty="0"/>
                    </a:p>
                  </a:txBody>
                  <a:tcPr marL="128016" marR="128016" marT="59084" marB="5908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r>
                        <a:rPr lang="en-GB" sz="1600" b="1" dirty="0" smtClean="0"/>
                        <a:t>No Hat</a:t>
                      </a:r>
                      <a:r>
                        <a:rPr lang="en-GB" sz="1600" dirty="0" smtClean="0"/>
                        <a:t> –</a:t>
                      </a:r>
                      <a:r>
                        <a:rPr lang="en-GB" sz="1600" baseline="0" dirty="0" smtClean="0"/>
                        <a:t> very bad!</a:t>
                      </a:r>
                    </a:p>
                    <a:p>
                      <a:r>
                        <a:rPr lang="en-GB" sz="1600" baseline="0" dirty="0" smtClean="0"/>
                        <a:t>Indicates: Dislodged airway</a:t>
                      </a:r>
                    </a:p>
                    <a:p>
                      <a:r>
                        <a:rPr lang="en-GB" sz="1600" baseline="0" dirty="0" smtClean="0"/>
                        <a:t>                : No breathing</a:t>
                      </a:r>
                    </a:p>
                    <a:p>
                      <a:r>
                        <a:rPr lang="en-GB" sz="1600" baseline="0" dirty="0" smtClean="0"/>
                        <a:t>                : No cardiac output</a:t>
                      </a:r>
                    </a:p>
                    <a:p>
                      <a:r>
                        <a:rPr lang="en-GB" sz="1600" baseline="0" dirty="0" smtClean="0"/>
                        <a:t>                : (CO2 not attached)</a:t>
                      </a:r>
                      <a:endParaRPr lang="en-GB" sz="1600" dirty="0"/>
                    </a:p>
                  </a:txBody>
                  <a:tcPr marL="128016" marR="128016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1205" y="6298615"/>
            <a:ext cx="1564984" cy="1023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5543" y="6205559"/>
            <a:ext cx="1849245" cy="1118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9584" y="8531971"/>
            <a:ext cx="1899225" cy="105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44730" y="8997253"/>
            <a:ext cx="2102268" cy="619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528192" y="166015"/>
          <a:ext cx="7258406" cy="4187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75242" y="3702162"/>
            <a:ext cx="3225958" cy="1354492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r>
              <a:rPr lang="en-GB" sz="1600" b="1" dirty="0" smtClean="0">
                <a:solidFill>
                  <a:srgbClr val="FF0000"/>
                </a:solidFill>
              </a:rPr>
              <a:t>SAFE</a:t>
            </a:r>
            <a:r>
              <a:rPr lang="en-GB" sz="1600" dirty="0" smtClean="0"/>
              <a:t> Approach</a:t>
            </a:r>
          </a:p>
          <a:p>
            <a:r>
              <a:rPr lang="en-GB" sz="1600" dirty="0" smtClean="0"/>
              <a:t>1. Can you </a:t>
            </a:r>
            <a:r>
              <a:rPr lang="en-GB" sz="1600" dirty="0" smtClean="0">
                <a:solidFill>
                  <a:srgbClr val="FF0000"/>
                </a:solidFill>
              </a:rPr>
              <a:t>S</a:t>
            </a:r>
            <a:r>
              <a:rPr lang="en-GB" sz="1600" dirty="0" smtClean="0"/>
              <a:t>ee CO2?</a:t>
            </a:r>
          </a:p>
          <a:p>
            <a:r>
              <a:rPr lang="en-GB" sz="1600" dirty="0" smtClean="0"/>
              <a:t>2. </a:t>
            </a:r>
            <a:r>
              <a:rPr lang="en-GB" sz="1600" dirty="0" smtClean="0">
                <a:solidFill>
                  <a:srgbClr val="FF0000"/>
                </a:solidFill>
              </a:rPr>
              <a:t>A</a:t>
            </a:r>
            <a:r>
              <a:rPr lang="en-GB" sz="1600" dirty="0" smtClean="0"/>
              <a:t>ppearance of the waveform?</a:t>
            </a:r>
          </a:p>
          <a:p>
            <a:r>
              <a:rPr lang="en-GB" sz="1600" dirty="0" smtClean="0"/>
              <a:t>3. </a:t>
            </a:r>
            <a:r>
              <a:rPr lang="en-GB" sz="1600" dirty="0" smtClean="0">
                <a:solidFill>
                  <a:srgbClr val="FF0000"/>
                </a:solidFill>
              </a:rPr>
              <a:t>F</a:t>
            </a:r>
            <a:r>
              <a:rPr lang="en-GB" sz="1600" dirty="0" smtClean="0"/>
              <a:t>requency of the waveform?</a:t>
            </a:r>
          </a:p>
          <a:p>
            <a:r>
              <a:rPr lang="en-GB" sz="1600" dirty="0" smtClean="0"/>
              <a:t>4. What is </a:t>
            </a:r>
            <a:r>
              <a:rPr lang="en-GB" sz="1600" dirty="0" smtClean="0">
                <a:solidFill>
                  <a:srgbClr val="FF0000"/>
                </a:solidFill>
              </a:rPr>
              <a:t>E</a:t>
            </a:r>
            <a:r>
              <a:rPr lang="en-GB" sz="1600" dirty="0" smtClean="0"/>
              <a:t>TCO2 value?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63285" y="5098009"/>
            <a:ext cx="5847050" cy="446551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r>
              <a:rPr lang="en-GB" sz="21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GB" sz="2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GB" sz="2100" dirty="0" smtClean="0">
                <a:latin typeface="Arial" pitchFamily="34" charset="0"/>
                <a:cs typeface="Arial" pitchFamily="34" charset="0"/>
              </a:rPr>
              <a:t>ppearance of the Waveform:</a:t>
            </a:r>
            <a:endParaRPr lang="en-GB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19258" y="5563292"/>
            <a:ext cx="2621091" cy="4801589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r>
              <a:rPr lang="en-GB" sz="1600" b="1" dirty="0" smtClean="0"/>
              <a:t>3. </a:t>
            </a:r>
            <a:r>
              <a:rPr lang="en-GB" sz="1600" b="1" dirty="0" smtClean="0">
                <a:solidFill>
                  <a:srgbClr val="FF0000"/>
                </a:solidFill>
              </a:rPr>
              <a:t>F</a:t>
            </a:r>
            <a:r>
              <a:rPr lang="en-GB" sz="1600" b="1" dirty="0" smtClean="0"/>
              <a:t>requency</a:t>
            </a:r>
          </a:p>
          <a:p>
            <a:r>
              <a:rPr lang="en-GB" sz="1600" dirty="0" smtClean="0"/>
              <a:t>Approximate Normal  Respiratory Rate for Age;</a:t>
            </a:r>
          </a:p>
          <a:p>
            <a:endParaRPr lang="en-GB" sz="1600" b="1" dirty="0" smtClean="0"/>
          </a:p>
          <a:p>
            <a:r>
              <a:rPr lang="en-GB" sz="1600" dirty="0" smtClean="0"/>
              <a:t>Newborn:	40-60</a:t>
            </a:r>
          </a:p>
          <a:p>
            <a:r>
              <a:rPr lang="en-GB" sz="1600" dirty="0" smtClean="0"/>
              <a:t>1 month:	30-50</a:t>
            </a:r>
          </a:p>
          <a:p>
            <a:r>
              <a:rPr lang="en-GB" sz="1600" dirty="0" smtClean="0"/>
              <a:t>3 month:	30-45</a:t>
            </a:r>
          </a:p>
          <a:p>
            <a:r>
              <a:rPr lang="en-GB" sz="1600" dirty="0" smtClean="0"/>
              <a:t>6 month:	25-35</a:t>
            </a:r>
          </a:p>
          <a:p>
            <a:r>
              <a:rPr lang="en-GB" sz="1600" dirty="0" smtClean="0"/>
              <a:t>1 year:	20-30</a:t>
            </a:r>
          </a:p>
          <a:p>
            <a:r>
              <a:rPr lang="en-GB" sz="1600" dirty="0" smtClean="0"/>
              <a:t>2 year:	20-28</a:t>
            </a:r>
          </a:p>
          <a:p>
            <a:r>
              <a:rPr lang="en-GB" sz="1600" dirty="0" smtClean="0"/>
              <a:t>4 year:	20-26</a:t>
            </a:r>
          </a:p>
          <a:p>
            <a:r>
              <a:rPr lang="en-GB" sz="1600" dirty="0" smtClean="0"/>
              <a:t>6 year:	18-24</a:t>
            </a:r>
          </a:p>
          <a:p>
            <a:r>
              <a:rPr lang="en-GB" sz="1600" dirty="0" smtClean="0"/>
              <a:t>8 year:	18-22</a:t>
            </a:r>
          </a:p>
          <a:p>
            <a:r>
              <a:rPr lang="en-GB" sz="1600" dirty="0" smtClean="0"/>
              <a:t>10-14 yr:	16-20</a:t>
            </a:r>
          </a:p>
          <a:p>
            <a:endParaRPr lang="en-GB" sz="1600" dirty="0" smtClean="0"/>
          </a:p>
          <a:p>
            <a:r>
              <a:rPr lang="en-GB" sz="1600" b="1" dirty="0" smtClean="0"/>
              <a:t>4. </a:t>
            </a:r>
            <a:r>
              <a:rPr lang="en-GB" sz="1600" b="1" dirty="0" smtClean="0">
                <a:solidFill>
                  <a:srgbClr val="FF0000"/>
                </a:solidFill>
              </a:rPr>
              <a:t>E</a:t>
            </a:r>
            <a:r>
              <a:rPr lang="en-GB" sz="1600" b="1" dirty="0" smtClean="0"/>
              <a:t>TCO2 Value</a:t>
            </a:r>
          </a:p>
          <a:p>
            <a:r>
              <a:rPr lang="en-GB" sz="1600" dirty="0" smtClean="0"/>
              <a:t>‘Normal’ ETCO2 is approximately 4-6kPa.</a:t>
            </a:r>
          </a:p>
          <a:p>
            <a:endParaRPr lang="en-GB" sz="16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63285" y="11332795"/>
            <a:ext cx="9173819" cy="1108270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Remember!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000" i="1" dirty="0" err="1" smtClean="0">
                <a:latin typeface="Arial" pitchFamily="34" charset="0"/>
                <a:cs typeface="Arial" pitchFamily="34" charset="0"/>
              </a:rPr>
              <a:t>capnograph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is only one part of your assessment, and must be used in conjunction with clinical examination and other observations. If in </a:t>
            </a:r>
            <a:r>
              <a:rPr lang="en-GB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doubt about your patient, call for help early!</a:t>
            </a:r>
            <a:endParaRPr lang="en-GB" sz="20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181731" y="3236879"/>
            <a:ext cx="0" cy="46528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187</Words>
  <Application>Microsoft Office PowerPoint</Application>
  <PresentationFormat>A3 Paper (297x420 mm)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NHS Greater Glasgow and Clyde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willine893</dc:creator>
  <cp:lastModifiedBy>willine893</cp:lastModifiedBy>
  <cp:revision>24</cp:revision>
  <dcterms:created xsi:type="dcterms:W3CDTF">2016-09-20T09:49:42Z</dcterms:created>
  <dcterms:modified xsi:type="dcterms:W3CDTF">2016-11-01T08:24:32Z</dcterms:modified>
</cp:coreProperties>
</file>